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9" r:id="rId1"/>
  </p:sldMasterIdLst>
  <p:notesMasterIdLst>
    <p:notesMasterId r:id="rId44"/>
  </p:notesMasterIdLst>
  <p:handoutMasterIdLst>
    <p:handoutMasterId r:id="rId45"/>
  </p:handoutMasterIdLst>
  <p:sldIdLst>
    <p:sldId id="256" r:id="rId2"/>
    <p:sldId id="258" r:id="rId3"/>
    <p:sldId id="259" r:id="rId4"/>
    <p:sldId id="260" r:id="rId5"/>
    <p:sldId id="261" r:id="rId6"/>
    <p:sldId id="262" r:id="rId7"/>
    <p:sldId id="263" r:id="rId8"/>
    <p:sldId id="264" r:id="rId9"/>
    <p:sldId id="266" r:id="rId10"/>
    <p:sldId id="267" r:id="rId11"/>
    <p:sldId id="273" r:id="rId12"/>
    <p:sldId id="268" r:id="rId13"/>
    <p:sldId id="269" r:id="rId14"/>
    <p:sldId id="270" r:id="rId15"/>
    <p:sldId id="271" r:id="rId16"/>
    <p:sldId id="274" r:id="rId17"/>
    <p:sldId id="275" r:id="rId18"/>
    <p:sldId id="276" r:id="rId19"/>
    <p:sldId id="277" r:id="rId20"/>
    <p:sldId id="278"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10" r:id="rId41"/>
    <p:sldId id="309" r:id="rId42"/>
    <p:sldId id="311" r:id="rId43"/>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33AD80-8D16-47E7-5406-70CD800BE95F}" v="158" dt="2024-01-22T20:24:52.184"/>
    <p1510:client id="{4139E6C2-BA05-E9F2-944E-4A7C9EEAFEEA}" v="122" dt="2024-01-22T22:21:11.268"/>
    <p1510:client id="{832D1E66-A8BA-1D73-1F3A-13DDF86475FA}" v="221" dt="2024-01-22T21:44:30.518"/>
    <p1510:client id="{BD18ABCB-0BB9-30E5-82C1-534A76AB5C00}" v="515" dt="2024-01-22T09:34:16.408"/>
    <p1510:client id="{C0553504-4DD6-2EA8-28F0-C987C18DB998}" v="23" dt="2024-01-22T21:56:24.220"/>
    <p1510:client id="{D1B3C041-79B4-4040-A542-5676597ACA2C}" v="128" dt="2024-01-22T04:05:59.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149A3B-2097-436D-ACF5-DC6EC165EB0E}"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BD0AD412-19E9-4C94-94D2-D980704E4F9B}">
      <dgm:prSet phldrT="[Text]" phldr="0"/>
      <dgm:spPr/>
      <dgm:t>
        <a:bodyPr/>
        <a:lstStyle/>
        <a:p>
          <a:pPr rtl="0"/>
          <a:r>
            <a:rPr lang="en-US">
              <a:latin typeface="Grandview Display"/>
            </a:rPr>
            <a:t>Requesting information</a:t>
          </a:r>
          <a:r>
            <a:rPr lang="en-US"/>
            <a:t> about rocket launches by accessing SpaceX's API.</a:t>
          </a:r>
        </a:p>
      </dgm:t>
    </dgm:pt>
    <dgm:pt modelId="{C075F67F-5B41-472D-9FB8-4ABFD2C2E225}" type="parTrans" cxnId="{9502B415-47FF-41AC-A894-11F2292E0BB3}">
      <dgm:prSet/>
      <dgm:spPr/>
      <dgm:t>
        <a:bodyPr/>
        <a:lstStyle/>
        <a:p>
          <a:endParaRPr lang="en-US"/>
        </a:p>
      </dgm:t>
    </dgm:pt>
    <dgm:pt modelId="{96DDFC51-A23E-4265-BED7-8FA076FBB609}" type="sibTrans" cxnId="{9502B415-47FF-41AC-A894-11F2292E0BB3}">
      <dgm:prSet/>
      <dgm:spPr/>
      <dgm:t>
        <a:bodyPr/>
        <a:lstStyle/>
        <a:p>
          <a:endParaRPr lang="en-US"/>
        </a:p>
      </dgm:t>
    </dgm:pt>
    <dgm:pt modelId="{D7BB004F-DEE5-4151-8E3E-FAE16CD7A7E2}">
      <dgm:prSet phldrT="[Text]" phldr="0"/>
      <dgm:spPr/>
      <dgm:t>
        <a:bodyPr/>
        <a:lstStyle/>
        <a:p>
          <a:pPr rtl="0"/>
          <a:r>
            <a:rPr lang="en-US"/>
            <a:t>Parsing the response content by utilizing the .</a:t>
          </a:r>
          <a:r>
            <a:rPr lang="en-US" err="1"/>
            <a:t>json</a:t>
          </a:r>
          <a:r>
            <a:rPr lang="en-US"/>
            <a:t>() function and converting it into </a:t>
          </a:r>
          <a:r>
            <a:rPr lang="en-US">
              <a:latin typeface="Grandview Display"/>
            </a:rPr>
            <a:t>a dataframe</a:t>
          </a:r>
          <a:r>
            <a:rPr lang="en-US"/>
            <a:t> through the application of .</a:t>
          </a:r>
          <a:r>
            <a:rPr lang="en-US" err="1"/>
            <a:t>json_normalize</a:t>
          </a:r>
          <a:r>
            <a:rPr lang="en-US"/>
            <a:t>().</a:t>
          </a:r>
        </a:p>
      </dgm:t>
    </dgm:pt>
    <dgm:pt modelId="{BECEAFAE-10D3-46EE-A7D0-7AFE9B60C8A3}" type="parTrans" cxnId="{4FA96E48-A204-4713-B98E-005E8E8F2758}">
      <dgm:prSet/>
      <dgm:spPr/>
      <dgm:t>
        <a:bodyPr/>
        <a:lstStyle/>
        <a:p>
          <a:endParaRPr lang="en-US"/>
        </a:p>
      </dgm:t>
    </dgm:pt>
    <dgm:pt modelId="{C74B12CD-A8D5-46D6-9D5A-B1753C0ED057}" type="sibTrans" cxnId="{4FA96E48-A204-4713-B98E-005E8E8F2758}">
      <dgm:prSet/>
      <dgm:spPr/>
      <dgm:t>
        <a:bodyPr/>
        <a:lstStyle/>
        <a:p>
          <a:endParaRPr lang="en-US"/>
        </a:p>
      </dgm:t>
    </dgm:pt>
    <dgm:pt modelId="{35291E45-3436-48B1-9F13-B69976783777}">
      <dgm:prSet phldrT="[Text]" phldr="0"/>
      <dgm:spPr/>
      <dgm:t>
        <a:bodyPr/>
        <a:lstStyle/>
        <a:p>
          <a:pPr rtl="0"/>
          <a:r>
            <a:rPr lang="en-US"/>
            <a:t>Requesting</a:t>
          </a:r>
          <a:r>
            <a:rPr lang="en-US">
              <a:latin typeface="Grandview Display"/>
            </a:rPr>
            <a:t> </a:t>
          </a:r>
          <a:r>
            <a:rPr lang="en-US"/>
            <a:t>the required details regarding SpaceX launches by employing customized functions to interact with the SpaceX API.</a:t>
          </a:r>
        </a:p>
      </dgm:t>
    </dgm:pt>
    <dgm:pt modelId="{FCA994F4-BDE5-4503-AF49-D56D9EB813E4}" type="parTrans" cxnId="{6C18B45A-6CF7-4D1B-8EC7-B581A0DF5423}">
      <dgm:prSet/>
      <dgm:spPr/>
      <dgm:t>
        <a:bodyPr/>
        <a:lstStyle/>
        <a:p>
          <a:endParaRPr lang="en-US"/>
        </a:p>
      </dgm:t>
    </dgm:pt>
    <dgm:pt modelId="{3B52F497-C775-419C-AA99-2DB92B065D4B}" type="sibTrans" cxnId="{6C18B45A-6CF7-4D1B-8EC7-B581A0DF5423}">
      <dgm:prSet/>
      <dgm:spPr/>
      <dgm:t>
        <a:bodyPr/>
        <a:lstStyle/>
        <a:p>
          <a:endParaRPr lang="en-US"/>
        </a:p>
      </dgm:t>
    </dgm:pt>
    <dgm:pt modelId="{8B07772A-1FBE-4A8A-8EC0-968167207BD4}">
      <dgm:prSet phldrT="[Text]" phldr="0"/>
      <dgm:spPr/>
      <dgm:t>
        <a:bodyPr/>
        <a:lstStyle/>
        <a:p>
          <a:pPr rtl="0"/>
          <a:r>
            <a:rPr lang="en-US"/>
            <a:t>Organizing the acquired data into a dictionary structure.</a:t>
          </a:r>
        </a:p>
      </dgm:t>
    </dgm:pt>
    <dgm:pt modelId="{D435CFB1-CBE4-4C44-AFA3-CDFD548319B4}" type="parTrans" cxnId="{8DC4C514-12B4-48D3-8B0E-3537A93D5EB2}">
      <dgm:prSet/>
      <dgm:spPr/>
      <dgm:t>
        <a:bodyPr/>
        <a:lstStyle/>
        <a:p>
          <a:endParaRPr lang="en-US"/>
        </a:p>
      </dgm:t>
    </dgm:pt>
    <dgm:pt modelId="{49ED9A18-8360-4907-9D09-27AC7C3F5B4B}" type="sibTrans" cxnId="{8DC4C514-12B4-48D3-8B0E-3537A93D5EB2}">
      <dgm:prSet/>
      <dgm:spPr/>
      <dgm:t>
        <a:bodyPr/>
        <a:lstStyle/>
        <a:p>
          <a:endParaRPr lang="en-US"/>
        </a:p>
      </dgm:t>
    </dgm:pt>
    <dgm:pt modelId="{77ABD70B-3C2F-45CA-8CD2-3C1B26025A16}">
      <dgm:prSet phldrT="[Text]" phldr="0"/>
      <dgm:spPr/>
      <dgm:t>
        <a:bodyPr/>
        <a:lstStyle/>
        <a:p>
          <a:pPr rtl="0"/>
          <a:r>
            <a:rPr lang="en-US"/>
            <a:t>Generating a </a:t>
          </a:r>
          <a:r>
            <a:rPr lang="en-US" err="1"/>
            <a:t>dataframe</a:t>
          </a:r>
          <a:r>
            <a:rPr lang="en-US"/>
            <a:t> using the information stored in the dictionary.</a:t>
          </a:r>
        </a:p>
      </dgm:t>
    </dgm:pt>
    <dgm:pt modelId="{B9A249F2-DBBE-4399-BCDA-36EB6EC03348}" type="parTrans" cxnId="{A17DD83F-36F2-440E-98FE-7CEAB5390DB6}">
      <dgm:prSet/>
      <dgm:spPr/>
      <dgm:t>
        <a:bodyPr/>
        <a:lstStyle/>
        <a:p>
          <a:endParaRPr lang="en-US"/>
        </a:p>
      </dgm:t>
    </dgm:pt>
    <dgm:pt modelId="{8B26AE83-1F77-4529-B836-974DB21EED75}" type="sibTrans" cxnId="{A17DD83F-36F2-440E-98FE-7CEAB5390DB6}">
      <dgm:prSet/>
      <dgm:spPr/>
      <dgm:t>
        <a:bodyPr/>
        <a:lstStyle/>
        <a:p>
          <a:endParaRPr lang="en-US"/>
        </a:p>
      </dgm:t>
    </dgm:pt>
    <dgm:pt modelId="{E47C3105-CB12-4494-B74D-BF15E16FFDDD}">
      <dgm:prSet phldrT="[Text]" phldr="0"/>
      <dgm:spPr/>
      <dgm:t>
        <a:bodyPr/>
        <a:lstStyle/>
        <a:p>
          <a:pPr rtl="0"/>
          <a:r>
            <a:rPr lang="en-US"/>
            <a:t>Refining the </a:t>
          </a:r>
          <a:r>
            <a:rPr lang="en-US" err="1"/>
            <a:t>dataframe</a:t>
          </a:r>
          <a:r>
            <a:rPr lang="en-US"/>
            <a:t> to exclusively incorporate Falcon 9 launches.</a:t>
          </a:r>
        </a:p>
      </dgm:t>
    </dgm:pt>
    <dgm:pt modelId="{8F5B7ACC-94CB-4893-8CD3-A365FB85E213}" type="parTrans" cxnId="{43718DED-D03F-4AC4-B9EB-001180C3A57D}">
      <dgm:prSet/>
      <dgm:spPr/>
      <dgm:t>
        <a:bodyPr/>
        <a:lstStyle/>
        <a:p>
          <a:endParaRPr lang="en-US"/>
        </a:p>
      </dgm:t>
    </dgm:pt>
    <dgm:pt modelId="{D0FD2F2E-13E6-45B0-8399-F4A950600072}" type="sibTrans" cxnId="{43718DED-D03F-4AC4-B9EB-001180C3A57D}">
      <dgm:prSet/>
      <dgm:spPr/>
      <dgm:t>
        <a:bodyPr/>
        <a:lstStyle/>
        <a:p>
          <a:endParaRPr lang="en-US"/>
        </a:p>
      </dgm:t>
    </dgm:pt>
    <dgm:pt modelId="{386821FE-62B9-4E35-A581-AC5A6D048C4D}">
      <dgm:prSet phldrT="[Text]" phldr="0"/>
      <dgm:spPr/>
      <dgm:t>
        <a:bodyPr/>
        <a:lstStyle/>
        <a:p>
          <a:pPr rtl="0"/>
          <a:r>
            <a:rPr lang="en-US"/>
            <a:t>Substituting the missing values in the Payload Mass column with the calculated mean for that specific column.</a:t>
          </a:r>
        </a:p>
      </dgm:t>
    </dgm:pt>
    <dgm:pt modelId="{087FEB08-7877-4AF9-8648-FE6513D0FA9A}" type="parTrans" cxnId="{B9138C42-07FD-488A-B2A7-3247B6F5B0F6}">
      <dgm:prSet/>
      <dgm:spPr/>
      <dgm:t>
        <a:bodyPr/>
        <a:lstStyle/>
        <a:p>
          <a:endParaRPr lang="en-US"/>
        </a:p>
      </dgm:t>
    </dgm:pt>
    <dgm:pt modelId="{A5F248AC-9A9B-4294-B947-6317E34C3568}" type="sibTrans" cxnId="{B9138C42-07FD-488A-B2A7-3247B6F5B0F6}">
      <dgm:prSet/>
      <dgm:spPr/>
      <dgm:t>
        <a:bodyPr/>
        <a:lstStyle/>
        <a:p>
          <a:endParaRPr lang="en-US"/>
        </a:p>
      </dgm:t>
    </dgm:pt>
    <dgm:pt modelId="{61A57CEF-680C-4559-8F4F-174322DBAC84}">
      <dgm:prSet phldrT="[Text]" phldr="0"/>
      <dgm:spPr/>
      <dgm:t>
        <a:bodyPr/>
        <a:lstStyle/>
        <a:p>
          <a:pPr rtl="0"/>
          <a:r>
            <a:rPr lang="en-US"/>
            <a:t>Saving the data to a CSV file.</a:t>
          </a:r>
        </a:p>
      </dgm:t>
    </dgm:pt>
    <dgm:pt modelId="{8645D06B-3A9A-4813-8161-B34235370012}" type="parTrans" cxnId="{6C4484B2-0F45-4CBE-98D4-0E8EE0E1C2FD}">
      <dgm:prSet/>
      <dgm:spPr/>
      <dgm:t>
        <a:bodyPr/>
        <a:lstStyle/>
        <a:p>
          <a:endParaRPr lang="en-US"/>
        </a:p>
      </dgm:t>
    </dgm:pt>
    <dgm:pt modelId="{93D5D4C8-912D-4267-B128-05CA5E3BD616}" type="sibTrans" cxnId="{6C4484B2-0F45-4CBE-98D4-0E8EE0E1C2FD}">
      <dgm:prSet/>
      <dgm:spPr/>
      <dgm:t>
        <a:bodyPr/>
        <a:lstStyle/>
        <a:p>
          <a:endParaRPr lang="en-US"/>
        </a:p>
      </dgm:t>
    </dgm:pt>
    <dgm:pt modelId="{464A175D-1225-4237-9F01-0268A93FE42D}" type="pres">
      <dgm:prSet presAssocID="{01149A3B-2097-436D-ACF5-DC6EC165EB0E}" presName="Name0" presStyleCnt="0">
        <dgm:presLayoutVars>
          <dgm:dir/>
          <dgm:resizeHandles val="exact"/>
        </dgm:presLayoutVars>
      </dgm:prSet>
      <dgm:spPr/>
    </dgm:pt>
    <dgm:pt modelId="{49559329-8D1B-44B7-8F8A-2CFCB277F801}" type="pres">
      <dgm:prSet presAssocID="{BD0AD412-19E9-4C94-94D2-D980704E4F9B}" presName="node" presStyleLbl="node1" presStyleIdx="0" presStyleCnt="8">
        <dgm:presLayoutVars>
          <dgm:bulletEnabled val="1"/>
        </dgm:presLayoutVars>
      </dgm:prSet>
      <dgm:spPr>
        <a:solidFill>
          <a:schemeClr val="bg1"/>
        </a:solidFill>
      </dgm:spPr>
    </dgm:pt>
    <dgm:pt modelId="{312F1E10-8572-4E16-A5F7-64AB0368F67D}" type="pres">
      <dgm:prSet presAssocID="{96DDFC51-A23E-4265-BED7-8FA076FBB609}" presName="sibTrans" presStyleLbl="sibTrans1D1" presStyleIdx="0" presStyleCnt="7"/>
      <dgm:spPr/>
    </dgm:pt>
    <dgm:pt modelId="{3030F206-2011-4B8C-9314-7E80F5B602F1}" type="pres">
      <dgm:prSet presAssocID="{96DDFC51-A23E-4265-BED7-8FA076FBB609}" presName="connectorText" presStyleLbl="sibTrans1D1" presStyleIdx="0" presStyleCnt="7"/>
      <dgm:spPr/>
    </dgm:pt>
    <dgm:pt modelId="{DD6B0689-CA86-4A98-9322-3943796A11D9}" type="pres">
      <dgm:prSet presAssocID="{D7BB004F-DEE5-4151-8E3E-FAE16CD7A7E2}" presName="node" presStyleLbl="node1" presStyleIdx="1" presStyleCnt="8">
        <dgm:presLayoutVars>
          <dgm:bulletEnabled val="1"/>
        </dgm:presLayoutVars>
      </dgm:prSet>
      <dgm:spPr/>
    </dgm:pt>
    <dgm:pt modelId="{F23FB61B-CAAE-4CB8-98CB-EC90E3B5E71F}" type="pres">
      <dgm:prSet presAssocID="{C74B12CD-A8D5-46D6-9D5A-B1753C0ED057}" presName="sibTrans" presStyleLbl="sibTrans1D1" presStyleIdx="1" presStyleCnt="7"/>
      <dgm:spPr/>
    </dgm:pt>
    <dgm:pt modelId="{C4A4FAC4-966F-4B73-8885-5B334ADFC464}" type="pres">
      <dgm:prSet presAssocID="{C74B12CD-A8D5-46D6-9D5A-B1753C0ED057}" presName="connectorText" presStyleLbl="sibTrans1D1" presStyleIdx="1" presStyleCnt="7"/>
      <dgm:spPr/>
    </dgm:pt>
    <dgm:pt modelId="{7219AEF3-FD15-4D46-87C3-8388FB8691AF}" type="pres">
      <dgm:prSet presAssocID="{35291E45-3436-48B1-9F13-B69976783777}" presName="node" presStyleLbl="node1" presStyleIdx="2" presStyleCnt="8">
        <dgm:presLayoutVars>
          <dgm:bulletEnabled val="1"/>
        </dgm:presLayoutVars>
      </dgm:prSet>
      <dgm:spPr/>
    </dgm:pt>
    <dgm:pt modelId="{F2F1715F-7C82-49EB-A580-D0F316FE2CD5}" type="pres">
      <dgm:prSet presAssocID="{3B52F497-C775-419C-AA99-2DB92B065D4B}" presName="sibTrans" presStyleLbl="sibTrans1D1" presStyleIdx="2" presStyleCnt="7"/>
      <dgm:spPr/>
    </dgm:pt>
    <dgm:pt modelId="{CE1DF6FD-D68F-4CB3-87A5-745FCB33A110}" type="pres">
      <dgm:prSet presAssocID="{3B52F497-C775-419C-AA99-2DB92B065D4B}" presName="connectorText" presStyleLbl="sibTrans1D1" presStyleIdx="2" presStyleCnt="7"/>
      <dgm:spPr/>
    </dgm:pt>
    <dgm:pt modelId="{3A1EE858-F55A-4166-87D6-8E8E7E6D5A15}" type="pres">
      <dgm:prSet presAssocID="{8B07772A-1FBE-4A8A-8EC0-968167207BD4}" presName="node" presStyleLbl="node1" presStyleIdx="3" presStyleCnt="8">
        <dgm:presLayoutVars>
          <dgm:bulletEnabled val="1"/>
        </dgm:presLayoutVars>
      </dgm:prSet>
      <dgm:spPr/>
    </dgm:pt>
    <dgm:pt modelId="{97A2BFE8-F0BE-4419-A653-98F35CB25A82}" type="pres">
      <dgm:prSet presAssocID="{49ED9A18-8360-4907-9D09-27AC7C3F5B4B}" presName="sibTrans" presStyleLbl="sibTrans1D1" presStyleIdx="3" presStyleCnt="7"/>
      <dgm:spPr/>
    </dgm:pt>
    <dgm:pt modelId="{CBBD2DEC-0ED2-43F6-B65E-345DD6A286D2}" type="pres">
      <dgm:prSet presAssocID="{49ED9A18-8360-4907-9D09-27AC7C3F5B4B}" presName="connectorText" presStyleLbl="sibTrans1D1" presStyleIdx="3" presStyleCnt="7"/>
      <dgm:spPr/>
    </dgm:pt>
    <dgm:pt modelId="{1CE6D13E-34B4-4AE7-88BB-FAFA4EFA6E1C}" type="pres">
      <dgm:prSet presAssocID="{77ABD70B-3C2F-45CA-8CD2-3C1B26025A16}" presName="node" presStyleLbl="node1" presStyleIdx="4" presStyleCnt="8">
        <dgm:presLayoutVars>
          <dgm:bulletEnabled val="1"/>
        </dgm:presLayoutVars>
      </dgm:prSet>
      <dgm:spPr/>
    </dgm:pt>
    <dgm:pt modelId="{709D4147-D029-44FB-BB6B-5F7AC5BE74DD}" type="pres">
      <dgm:prSet presAssocID="{8B26AE83-1F77-4529-B836-974DB21EED75}" presName="sibTrans" presStyleLbl="sibTrans1D1" presStyleIdx="4" presStyleCnt="7"/>
      <dgm:spPr/>
    </dgm:pt>
    <dgm:pt modelId="{5FAE38C5-BA22-4068-BA15-2E763D6F7EA7}" type="pres">
      <dgm:prSet presAssocID="{8B26AE83-1F77-4529-B836-974DB21EED75}" presName="connectorText" presStyleLbl="sibTrans1D1" presStyleIdx="4" presStyleCnt="7"/>
      <dgm:spPr/>
    </dgm:pt>
    <dgm:pt modelId="{EB1548D7-C338-4D66-B610-E80CCA7F81BB}" type="pres">
      <dgm:prSet presAssocID="{E47C3105-CB12-4494-B74D-BF15E16FFDDD}" presName="node" presStyleLbl="node1" presStyleIdx="5" presStyleCnt="8">
        <dgm:presLayoutVars>
          <dgm:bulletEnabled val="1"/>
        </dgm:presLayoutVars>
      </dgm:prSet>
      <dgm:spPr/>
    </dgm:pt>
    <dgm:pt modelId="{EAEE4173-28D4-47B4-9BF4-2E6BB77210D1}" type="pres">
      <dgm:prSet presAssocID="{D0FD2F2E-13E6-45B0-8399-F4A950600072}" presName="sibTrans" presStyleLbl="sibTrans1D1" presStyleIdx="5" presStyleCnt="7"/>
      <dgm:spPr/>
    </dgm:pt>
    <dgm:pt modelId="{3CED6DDD-2D68-4CF0-8E2C-93B61401BFD6}" type="pres">
      <dgm:prSet presAssocID="{D0FD2F2E-13E6-45B0-8399-F4A950600072}" presName="connectorText" presStyleLbl="sibTrans1D1" presStyleIdx="5" presStyleCnt="7"/>
      <dgm:spPr/>
    </dgm:pt>
    <dgm:pt modelId="{0CD4AD25-E6E5-4FB0-A772-72C3329FC7E8}" type="pres">
      <dgm:prSet presAssocID="{386821FE-62B9-4E35-A581-AC5A6D048C4D}" presName="node" presStyleLbl="node1" presStyleIdx="6" presStyleCnt="8">
        <dgm:presLayoutVars>
          <dgm:bulletEnabled val="1"/>
        </dgm:presLayoutVars>
      </dgm:prSet>
      <dgm:spPr/>
    </dgm:pt>
    <dgm:pt modelId="{49ECB550-6919-4481-AE10-87C80EC5B73D}" type="pres">
      <dgm:prSet presAssocID="{A5F248AC-9A9B-4294-B947-6317E34C3568}" presName="sibTrans" presStyleLbl="sibTrans1D1" presStyleIdx="6" presStyleCnt="7"/>
      <dgm:spPr/>
    </dgm:pt>
    <dgm:pt modelId="{E38E001F-91DE-4277-8196-93FD2CCB8DCA}" type="pres">
      <dgm:prSet presAssocID="{A5F248AC-9A9B-4294-B947-6317E34C3568}" presName="connectorText" presStyleLbl="sibTrans1D1" presStyleIdx="6" presStyleCnt="7"/>
      <dgm:spPr/>
    </dgm:pt>
    <dgm:pt modelId="{F8B7099A-E9F1-4C8A-A8B8-4BCDFAD7F355}" type="pres">
      <dgm:prSet presAssocID="{61A57CEF-680C-4559-8F4F-174322DBAC84}" presName="node" presStyleLbl="node1" presStyleIdx="7" presStyleCnt="8">
        <dgm:presLayoutVars>
          <dgm:bulletEnabled val="1"/>
        </dgm:presLayoutVars>
      </dgm:prSet>
      <dgm:spPr/>
    </dgm:pt>
  </dgm:ptLst>
  <dgm:cxnLst>
    <dgm:cxn modelId="{0F575906-C5E5-4839-B81A-248C912879F7}" type="presOf" srcId="{D7BB004F-DEE5-4151-8E3E-FAE16CD7A7E2}" destId="{DD6B0689-CA86-4A98-9322-3943796A11D9}" srcOrd="0" destOrd="0" presId="urn:microsoft.com/office/officeart/2005/8/layout/bProcess3"/>
    <dgm:cxn modelId="{D3DECB06-4B48-4AE0-9F70-0CD3893D302B}" type="presOf" srcId="{77ABD70B-3C2F-45CA-8CD2-3C1B26025A16}" destId="{1CE6D13E-34B4-4AE7-88BB-FAFA4EFA6E1C}" srcOrd="0" destOrd="0" presId="urn:microsoft.com/office/officeart/2005/8/layout/bProcess3"/>
    <dgm:cxn modelId="{F3B7D30D-5262-40BF-8876-2FC8021EA0EC}" type="presOf" srcId="{3B52F497-C775-419C-AA99-2DB92B065D4B}" destId="{CE1DF6FD-D68F-4CB3-87A5-745FCB33A110}" srcOrd="1" destOrd="0" presId="urn:microsoft.com/office/officeart/2005/8/layout/bProcess3"/>
    <dgm:cxn modelId="{8DC4C514-12B4-48D3-8B0E-3537A93D5EB2}" srcId="{01149A3B-2097-436D-ACF5-DC6EC165EB0E}" destId="{8B07772A-1FBE-4A8A-8EC0-968167207BD4}" srcOrd="3" destOrd="0" parTransId="{D435CFB1-CBE4-4C44-AFA3-CDFD548319B4}" sibTransId="{49ED9A18-8360-4907-9D09-27AC7C3F5B4B}"/>
    <dgm:cxn modelId="{9502B415-47FF-41AC-A894-11F2292E0BB3}" srcId="{01149A3B-2097-436D-ACF5-DC6EC165EB0E}" destId="{BD0AD412-19E9-4C94-94D2-D980704E4F9B}" srcOrd="0" destOrd="0" parTransId="{C075F67F-5B41-472D-9FB8-4ABFD2C2E225}" sibTransId="{96DDFC51-A23E-4265-BED7-8FA076FBB609}"/>
    <dgm:cxn modelId="{ED033828-79A1-41F2-9FC3-D8AAFBB5E523}" type="presOf" srcId="{49ED9A18-8360-4907-9D09-27AC7C3F5B4B}" destId="{CBBD2DEC-0ED2-43F6-B65E-345DD6A286D2}" srcOrd="1" destOrd="0" presId="urn:microsoft.com/office/officeart/2005/8/layout/bProcess3"/>
    <dgm:cxn modelId="{38BA863B-2AF2-4F0E-B2BD-EDB979883A92}" type="presOf" srcId="{8B26AE83-1F77-4529-B836-974DB21EED75}" destId="{5FAE38C5-BA22-4068-BA15-2E763D6F7EA7}" srcOrd="1" destOrd="0" presId="urn:microsoft.com/office/officeart/2005/8/layout/bProcess3"/>
    <dgm:cxn modelId="{A17DD83F-36F2-440E-98FE-7CEAB5390DB6}" srcId="{01149A3B-2097-436D-ACF5-DC6EC165EB0E}" destId="{77ABD70B-3C2F-45CA-8CD2-3C1B26025A16}" srcOrd="4" destOrd="0" parTransId="{B9A249F2-DBBE-4399-BCDA-36EB6EC03348}" sibTransId="{8B26AE83-1F77-4529-B836-974DB21EED75}"/>
    <dgm:cxn modelId="{B9138C42-07FD-488A-B2A7-3247B6F5B0F6}" srcId="{01149A3B-2097-436D-ACF5-DC6EC165EB0E}" destId="{386821FE-62B9-4E35-A581-AC5A6D048C4D}" srcOrd="6" destOrd="0" parTransId="{087FEB08-7877-4AF9-8648-FE6513D0FA9A}" sibTransId="{A5F248AC-9A9B-4294-B947-6317E34C3568}"/>
    <dgm:cxn modelId="{EEBA6048-79B0-48F0-8044-AD5B42AB697A}" type="presOf" srcId="{D0FD2F2E-13E6-45B0-8399-F4A950600072}" destId="{3CED6DDD-2D68-4CF0-8E2C-93B61401BFD6}" srcOrd="1" destOrd="0" presId="urn:microsoft.com/office/officeart/2005/8/layout/bProcess3"/>
    <dgm:cxn modelId="{4FA96E48-A204-4713-B98E-005E8E8F2758}" srcId="{01149A3B-2097-436D-ACF5-DC6EC165EB0E}" destId="{D7BB004F-DEE5-4151-8E3E-FAE16CD7A7E2}" srcOrd="1" destOrd="0" parTransId="{BECEAFAE-10D3-46EE-A7D0-7AFE9B60C8A3}" sibTransId="{C74B12CD-A8D5-46D6-9D5A-B1753C0ED057}"/>
    <dgm:cxn modelId="{4F410A69-9808-411C-9E29-F5CA3FCEDF5A}" type="presOf" srcId="{E47C3105-CB12-4494-B74D-BF15E16FFDDD}" destId="{EB1548D7-C338-4D66-B610-E80CCA7F81BB}" srcOrd="0" destOrd="0" presId="urn:microsoft.com/office/officeart/2005/8/layout/bProcess3"/>
    <dgm:cxn modelId="{17DB0C4C-A433-4615-967A-B91098E0A58B}" type="presOf" srcId="{BD0AD412-19E9-4C94-94D2-D980704E4F9B}" destId="{49559329-8D1B-44B7-8F8A-2CFCB277F801}" srcOrd="0" destOrd="0" presId="urn:microsoft.com/office/officeart/2005/8/layout/bProcess3"/>
    <dgm:cxn modelId="{6C18B45A-6CF7-4D1B-8EC7-B581A0DF5423}" srcId="{01149A3B-2097-436D-ACF5-DC6EC165EB0E}" destId="{35291E45-3436-48B1-9F13-B69976783777}" srcOrd="2" destOrd="0" parTransId="{FCA994F4-BDE5-4503-AF49-D56D9EB813E4}" sibTransId="{3B52F497-C775-419C-AA99-2DB92B065D4B}"/>
    <dgm:cxn modelId="{B8D63482-73F8-4E9E-9062-D49A819AD618}" type="presOf" srcId="{49ED9A18-8360-4907-9D09-27AC7C3F5B4B}" destId="{97A2BFE8-F0BE-4419-A653-98F35CB25A82}" srcOrd="0" destOrd="0" presId="urn:microsoft.com/office/officeart/2005/8/layout/bProcess3"/>
    <dgm:cxn modelId="{E6BD8282-FF22-49F6-902D-FDEF911A7527}" type="presOf" srcId="{386821FE-62B9-4E35-A581-AC5A6D048C4D}" destId="{0CD4AD25-E6E5-4FB0-A772-72C3329FC7E8}" srcOrd="0" destOrd="0" presId="urn:microsoft.com/office/officeart/2005/8/layout/bProcess3"/>
    <dgm:cxn modelId="{F4437BA0-7A8A-48F8-8C38-612BE2B9FDBE}" type="presOf" srcId="{8B26AE83-1F77-4529-B836-974DB21EED75}" destId="{709D4147-D029-44FB-BB6B-5F7AC5BE74DD}" srcOrd="0" destOrd="0" presId="urn:microsoft.com/office/officeart/2005/8/layout/bProcess3"/>
    <dgm:cxn modelId="{6E1AF3A9-CB76-4B3B-8879-813A849E85F5}" type="presOf" srcId="{A5F248AC-9A9B-4294-B947-6317E34C3568}" destId="{49ECB550-6919-4481-AE10-87C80EC5B73D}" srcOrd="0" destOrd="0" presId="urn:microsoft.com/office/officeart/2005/8/layout/bProcess3"/>
    <dgm:cxn modelId="{DCE804B0-6355-4FE4-B246-D917A04BA7DA}" type="presOf" srcId="{35291E45-3436-48B1-9F13-B69976783777}" destId="{7219AEF3-FD15-4D46-87C3-8388FB8691AF}" srcOrd="0" destOrd="0" presId="urn:microsoft.com/office/officeart/2005/8/layout/bProcess3"/>
    <dgm:cxn modelId="{6C4484B2-0F45-4CBE-98D4-0E8EE0E1C2FD}" srcId="{01149A3B-2097-436D-ACF5-DC6EC165EB0E}" destId="{61A57CEF-680C-4559-8F4F-174322DBAC84}" srcOrd="7" destOrd="0" parTransId="{8645D06B-3A9A-4813-8161-B34235370012}" sibTransId="{93D5D4C8-912D-4267-B128-05CA5E3BD616}"/>
    <dgm:cxn modelId="{306ACCB8-725A-43B8-BB3B-780EBE06180C}" type="presOf" srcId="{C74B12CD-A8D5-46D6-9D5A-B1753C0ED057}" destId="{F23FB61B-CAAE-4CB8-98CB-EC90E3B5E71F}" srcOrd="0" destOrd="0" presId="urn:microsoft.com/office/officeart/2005/8/layout/bProcess3"/>
    <dgm:cxn modelId="{C40729C4-DA38-4EEF-A633-5D2C2955FB6F}" type="presOf" srcId="{A5F248AC-9A9B-4294-B947-6317E34C3568}" destId="{E38E001F-91DE-4277-8196-93FD2CCB8DCA}" srcOrd="1" destOrd="0" presId="urn:microsoft.com/office/officeart/2005/8/layout/bProcess3"/>
    <dgm:cxn modelId="{DF6307C7-F404-46CF-9C39-0BE8F2A4C8C1}" type="presOf" srcId="{96DDFC51-A23E-4265-BED7-8FA076FBB609}" destId="{312F1E10-8572-4E16-A5F7-64AB0368F67D}" srcOrd="0" destOrd="0" presId="urn:microsoft.com/office/officeart/2005/8/layout/bProcess3"/>
    <dgm:cxn modelId="{E84E24CF-7E4A-4E10-8FE1-9439A82566F9}" type="presOf" srcId="{01149A3B-2097-436D-ACF5-DC6EC165EB0E}" destId="{464A175D-1225-4237-9F01-0268A93FE42D}" srcOrd="0" destOrd="0" presId="urn:microsoft.com/office/officeart/2005/8/layout/bProcess3"/>
    <dgm:cxn modelId="{7FC8FFDB-BB07-48A8-ADD0-4F10929EA29D}" type="presOf" srcId="{96DDFC51-A23E-4265-BED7-8FA076FBB609}" destId="{3030F206-2011-4B8C-9314-7E80F5B602F1}" srcOrd="1" destOrd="0" presId="urn:microsoft.com/office/officeart/2005/8/layout/bProcess3"/>
    <dgm:cxn modelId="{FD52ACDD-207F-44AD-9F11-D0F288B2D9BB}" type="presOf" srcId="{D0FD2F2E-13E6-45B0-8399-F4A950600072}" destId="{EAEE4173-28D4-47B4-9BF4-2E6BB77210D1}" srcOrd="0" destOrd="0" presId="urn:microsoft.com/office/officeart/2005/8/layout/bProcess3"/>
    <dgm:cxn modelId="{CED2FFE5-A575-4E2F-9B0B-ADAA3567D70C}" type="presOf" srcId="{61A57CEF-680C-4559-8F4F-174322DBAC84}" destId="{F8B7099A-E9F1-4C8A-A8B8-4BCDFAD7F355}" srcOrd="0" destOrd="0" presId="urn:microsoft.com/office/officeart/2005/8/layout/bProcess3"/>
    <dgm:cxn modelId="{43718DED-D03F-4AC4-B9EB-001180C3A57D}" srcId="{01149A3B-2097-436D-ACF5-DC6EC165EB0E}" destId="{E47C3105-CB12-4494-B74D-BF15E16FFDDD}" srcOrd="5" destOrd="0" parTransId="{8F5B7ACC-94CB-4893-8CD3-A365FB85E213}" sibTransId="{D0FD2F2E-13E6-45B0-8399-F4A950600072}"/>
    <dgm:cxn modelId="{49EC77F1-2A60-41F2-A156-2EBD1FB71363}" type="presOf" srcId="{8B07772A-1FBE-4A8A-8EC0-968167207BD4}" destId="{3A1EE858-F55A-4166-87D6-8E8E7E6D5A15}" srcOrd="0" destOrd="0" presId="urn:microsoft.com/office/officeart/2005/8/layout/bProcess3"/>
    <dgm:cxn modelId="{536B98F5-4F41-41AE-B3D3-19E42A027A7F}" type="presOf" srcId="{C74B12CD-A8D5-46D6-9D5A-B1753C0ED057}" destId="{C4A4FAC4-966F-4B73-8885-5B334ADFC464}" srcOrd="1" destOrd="0" presId="urn:microsoft.com/office/officeart/2005/8/layout/bProcess3"/>
    <dgm:cxn modelId="{08106CF6-890B-4ADE-97F7-028DEFF0DDF5}" type="presOf" srcId="{3B52F497-C775-419C-AA99-2DB92B065D4B}" destId="{F2F1715F-7C82-49EB-A580-D0F316FE2CD5}" srcOrd="0" destOrd="0" presId="urn:microsoft.com/office/officeart/2005/8/layout/bProcess3"/>
    <dgm:cxn modelId="{FDCE9729-E9CD-4C6F-B576-FC7B5E2F0639}" type="presParOf" srcId="{464A175D-1225-4237-9F01-0268A93FE42D}" destId="{49559329-8D1B-44B7-8F8A-2CFCB277F801}" srcOrd="0" destOrd="0" presId="urn:microsoft.com/office/officeart/2005/8/layout/bProcess3"/>
    <dgm:cxn modelId="{1D0971CF-1DBB-4039-BFA2-3BF55A4680BB}" type="presParOf" srcId="{464A175D-1225-4237-9F01-0268A93FE42D}" destId="{312F1E10-8572-4E16-A5F7-64AB0368F67D}" srcOrd="1" destOrd="0" presId="urn:microsoft.com/office/officeart/2005/8/layout/bProcess3"/>
    <dgm:cxn modelId="{69EBCC1F-CD18-432D-A6F2-C030930D4B0C}" type="presParOf" srcId="{312F1E10-8572-4E16-A5F7-64AB0368F67D}" destId="{3030F206-2011-4B8C-9314-7E80F5B602F1}" srcOrd="0" destOrd="0" presId="urn:microsoft.com/office/officeart/2005/8/layout/bProcess3"/>
    <dgm:cxn modelId="{8E82C6E8-2DC7-4CC1-B8A9-F4837924AC7B}" type="presParOf" srcId="{464A175D-1225-4237-9F01-0268A93FE42D}" destId="{DD6B0689-CA86-4A98-9322-3943796A11D9}" srcOrd="2" destOrd="0" presId="urn:microsoft.com/office/officeart/2005/8/layout/bProcess3"/>
    <dgm:cxn modelId="{229D11F0-F65E-4D78-B2F1-D99600927578}" type="presParOf" srcId="{464A175D-1225-4237-9F01-0268A93FE42D}" destId="{F23FB61B-CAAE-4CB8-98CB-EC90E3B5E71F}" srcOrd="3" destOrd="0" presId="urn:microsoft.com/office/officeart/2005/8/layout/bProcess3"/>
    <dgm:cxn modelId="{9C7A66BB-79F0-4ACC-BCEA-91954800A88B}" type="presParOf" srcId="{F23FB61B-CAAE-4CB8-98CB-EC90E3B5E71F}" destId="{C4A4FAC4-966F-4B73-8885-5B334ADFC464}" srcOrd="0" destOrd="0" presId="urn:microsoft.com/office/officeart/2005/8/layout/bProcess3"/>
    <dgm:cxn modelId="{2F5FF373-0E82-4D19-A611-8D9661B6BC5F}" type="presParOf" srcId="{464A175D-1225-4237-9F01-0268A93FE42D}" destId="{7219AEF3-FD15-4D46-87C3-8388FB8691AF}" srcOrd="4" destOrd="0" presId="urn:microsoft.com/office/officeart/2005/8/layout/bProcess3"/>
    <dgm:cxn modelId="{CD9BAB13-80D6-43B2-B7D9-95FDFE303D32}" type="presParOf" srcId="{464A175D-1225-4237-9F01-0268A93FE42D}" destId="{F2F1715F-7C82-49EB-A580-D0F316FE2CD5}" srcOrd="5" destOrd="0" presId="urn:microsoft.com/office/officeart/2005/8/layout/bProcess3"/>
    <dgm:cxn modelId="{8CF23CD6-82B7-4703-A467-EC68EB1B758D}" type="presParOf" srcId="{F2F1715F-7C82-49EB-A580-D0F316FE2CD5}" destId="{CE1DF6FD-D68F-4CB3-87A5-745FCB33A110}" srcOrd="0" destOrd="0" presId="urn:microsoft.com/office/officeart/2005/8/layout/bProcess3"/>
    <dgm:cxn modelId="{CD8C1F19-759D-4CB0-8CF5-F8CF4AB6B081}" type="presParOf" srcId="{464A175D-1225-4237-9F01-0268A93FE42D}" destId="{3A1EE858-F55A-4166-87D6-8E8E7E6D5A15}" srcOrd="6" destOrd="0" presId="urn:microsoft.com/office/officeart/2005/8/layout/bProcess3"/>
    <dgm:cxn modelId="{713889A4-E55E-4C4D-8F93-A0D1A2F672F8}" type="presParOf" srcId="{464A175D-1225-4237-9F01-0268A93FE42D}" destId="{97A2BFE8-F0BE-4419-A653-98F35CB25A82}" srcOrd="7" destOrd="0" presId="urn:microsoft.com/office/officeart/2005/8/layout/bProcess3"/>
    <dgm:cxn modelId="{1C7FD1CB-4995-4B24-AB02-0D03CD9F40CE}" type="presParOf" srcId="{97A2BFE8-F0BE-4419-A653-98F35CB25A82}" destId="{CBBD2DEC-0ED2-43F6-B65E-345DD6A286D2}" srcOrd="0" destOrd="0" presId="urn:microsoft.com/office/officeart/2005/8/layout/bProcess3"/>
    <dgm:cxn modelId="{F30974CB-596F-41AD-BC95-E771EF7D8B79}" type="presParOf" srcId="{464A175D-1225-4237-9F01-0268A93FE42D}" destId="{1CE6D13E-34B4-4AE7-88BB-FAFA4EFA6E1C}" srcOrd="8" destOrd="0" presId="urn:microsoft.com/office/officeart/2005/8/layout/bProcess3"/>
    <dgm:cxn modelId="{0E8F5741-1864-4B68-8FB2-A1A05ED4170F}" type="presParOf" srcId="{464A175D-1225-4237-9F01-0268A93FE42D}" destId="{709D4147-D029-44FB-BB6B-5F7AC5BE74DD}" srcOrd="9" destOrd="0" presId="urn:microsoft.com/office/officeart/2005/8/layout/bProcess3"/>
    <dgm:cxn modelId="{9B0B4299-5E5E-4244-A0C9-0B79097F4E52}" type="presParOf" srcId="{709D4147-D029-44FB-BB6B-5F7AC5BE74DD}" destId="{5FAE38C5-BA22-4068-BA15-2E763D6F7EA7}" srcOrd="0" destOrd="0" presId="urn:microsoft.com/office/officeart/2005/8/layout/bProcess3"/>
    <dgm:cxn modelId="{C7388179-06E0-4707-9318-8BD69C0183BC}" type="presParOf" srcId="{464A175D-1225-4237-9F01-0268A93FE42D}" destId="{EB1548D7-C338-4D66-B610-E80CCA7F81BB}" srcOrd="10" destOrd="0" presId="urn:microsoft.com/office/officeart/2005/8/layout/bProcess3"/>
    <dgm:cxn modelId="{FCCA8EAF-CA40-4AC8-BC81-4F506A4EB906}" type="presParOf" srcId="{464A175D-1225-4237-9F01-0268A93FE42D}" destId="{EAEE4173-28D4-47B4-9BF4-2E6BB77210D1}" srcOrd="11" destOrd="0" presId="urn:microsoft.com/office/officeart/2005/8/layout/bProcess3"/>
    <dgm:cxn modelId="{781F597F-FBE0-415A-A944-84BA777DF259}" type="presParOf" srcId="{EAEE4173-28D4-47B4-9BF4-2E6BB77210D1}" destId="{3CED6DDD-2D68-4CF0-8E2C-93B61401BFD6}" srcOrd="0" destOrd="0" presId="urn:microsoft.com/office/officeart/2005/8/layout/bProcess3"/>
    <dgm:cxn modelId="{A6C6BCD9-011F-4A84-9D34-D51BFD67CD15}" type="presParOf" srcId="{464A175D-1225-4237-9F01-0268A93FE42D}" destId="{0CD4AD25-E6E5-4FB0-A772-72C3329FC7E8}" srcOrd="12" destOrd="0" presId="urn:microsoft.com/office/officeart/2005/8/layout/bProcess3"/>
    <dgm:cxn modelId="{2A83BCDC-9A0C-43B8-810F-5D91C0903F80}" type="presParOf" srcId="{464A175D-1225-4237-9F01-0268A93FE42D}" destId="{49ECB550-6919-4481-AE10-87C80EC5B73D}" srcOrd="13" destOrd="0" presId="urn:microsoft.com/office/officeart/2005/8/layout/bProcess3"/>
    <dgm:cxn modelId="{C7E6FBC5-94FE-4BD6-A9ED-649ADE2AB364}" type="presParOf" srcId="{49ECB550-6919-4481-AE10-87C80EC5B73D}" destId="{E38E001F-91DE-4277-8196-93FD2CCB8DCA}" srcOrd="0" destOrd="0" presId="urn:microsoft.com/office/officeart/2005/8/layout/bProcess3"/>
    <dgm:cxn modelId="{064FC438-7DB5-42A3-A22F-BE483684226D}" type="presParOf" srcId="{464A175D-1225-4237-9F01-0268A93FE42D}" destId="{F8B7099A-E9F1-4C8A-A8B8-4BCDFAD7F355}" srcOrd="1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149A3B-2097-436D-ACF5-DC6EC165EB0E}"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BD0AD412-19E9-4C94-94D2-D980704E4F9B}">
      <dgm:prSet phldrT="[Text]" phldr="0"/>
      <dgm:spPr/>
      <dgm:t>
        <a:bodyPr/>
        <a:lstStyle/>
        <a:p>
          <a:pPr rtl="0"/>
          <a:r>
            <a:rPr lang="en-US"/>
            <a:t>Retrieving Falcon 9 launch information from Wikipedia</a:t>
          </a:r>
        </a:p>
      </dgm:t>
    </dgm:pt>
    <dgm:pt modelId="{C075F67F-5B41-472D-9FB8-4ABFD2C2E225}" type="parTrans" cxnId="{9502B415-47FF-41AC-A894-11F2292E0BB3}">
      <dgm:prSet/>
      <dgm:spPr/>
      <dgm:t>
        <a:bodyPr/>
        <a:lstStyle/>
        <a:p>
          <a:endParaRPr lang="en-US"/>
        </a:p>
      </dgm:t>
    </dgm:pt>
    <dgm:pt modelId="{96DDFC51-A23E-4265-BED7-8FA076FBB609}" type="sibTrans" cxnId="{9502B415-47FF-41AC-A894-11F2292E0BB3}">
      <dgm:prSet/>
      <dgm:spPr/>
      <dgm:t>
        <a:bodyPr/>
        <a:lstStyle/>
        <a:p>
          <a:endParaRPr lang="en-US"/>
        </a:p>
      </dgm:t>
    </dgm:pt>
    <dgm:pt modelId="{D7BB004F-DEE5-4151-8E3E-FAE16CD7A7E2}">
      <dgm:prSet phldrT="[Text]" phldr="0"/>
      <dgm:spPr/>
      <dgm:t>
        <a:bodyPr/>
        <a:lstStyle/>
        <a:p>
          <a:pPr rtl="0"/>
          <a:r>
            <a:rPr lang="en-US">
              <a:latin typeface="Grandview Display"/>
            </a:rPr>
            <a:t>Initializing</a:t>
          </a:r>
          <a:r>
            <a:rPr lang="en-US"/>
            <a:t> a BeautifulSoup object from the HTML</a:t>
          </a:r>
          <a:r>
            <a:rPr lang="en-US">
              <a:latin typeface="Grandview Display"/>
            </a:rPr>
            <a:t> </a:t>
          </a:r>
          <a:r>
            <a:rPr lang="en-US"/>
            <a:t>response</a:t>
          </a:r>
          <a:r>
            <a:rPr lang="en-US">
              <a:latin typeface="Grandview Display"/>
            </a:rPr>
            <a:t>.</a:t>
          </a:r>
          <a:endParaRPr lang="en-US"/>
        </a:p>
      </dgm:t>
    </dgm:pt>
    <dgm:pt modelId="{BECEAFAE-10D3-46EE-A7D0-7AFE9B60C8A3}" type="parTrans" cxnId="{4FA96E48-A204-4713-B98E-005E8E8F2758}">
      <dgm:prSet/>
      <dgm:spPr/>
      <dgm:t>
        <a:bodyPr/>
        <a:lstStyle/>
        <a:p>
          <a:endParaRPr lang="en-US"/>
        </a:p>
      </dgm:t>
    </dgm:pt>
    <dgm:pt modelId="{C74B12CD-A8D5-46D6-9D5A-B1753C0ED057}" type="sibTrans" cxnId="{4FA96E48-A204-4713-B98E-005E8E8F2758}">
      <dgm:prSet/>
      <dgm:spPr/>
      <dgm:t>
        <a:bodyPr/>
        <a:lstStyle/>
        <a:p>
          <a:endParaRPr lang="en-US"/>
        </a:p>
      </dgm:t>
    </dgm:pt>
    <dgm:pt modelId="{35291E45-3436-48B1-9F13-B69976783777}">
      <dgm:prSet phldrT="[Text]" phldr="0"/>
      <dgm:spPr/>
      <dgm:t>
        <a:bodyPr/>
        <a:lstStyle/>
        <a:p>
          <a:pPr rtl="0"/>
          <a:r>
            <a:rPr lang="en-US">
              <a:latin typeface="Grandview Display"/>
            </a:rPr>
            <a:t>Extracting</a:t>
          </a:r>
          <a:r>
            <a:rPr lang="en-US"/>
            <a:t> column names from the HTML table header</a:t>
          </a:r>
          <a:r>
            <a:rPr lang="en-US">
              <a:latin typeface="Grandview Display"/>
            </a:rPr>
            <a:t>.</a:t>
          </a:r>
          <a:endParaRPr lang="en-US"/>
        </a:p>
      </dgm:t>
    </dgm:pt>
    <dgm:pt modelId="{FCA994F4-BDE5-4503-AF49-D56D9EB813E4}" type="parTrans" cxnId="{6C18B45A-6CF7-4D1B-8EC7-B581A0DF5423}">
      <dgm:prSet/>
      <dgm:spPr/>
      <dgm:t>
        <a:bodyPr/>
        <a:lstStyle/>
        <a:p>
          <a:endParaRPr lang="en-US"/>
        </a:p>
      </dgm:t>
    </dgm:pt>
    <dgm:pt modelId="{3B52F497-C775-419C-AA99-2DB92B065D4B}" type="sibTrans" cxnId="{6C18B45A-6CF7-4D1B-8EC7-B581A0DF5423}">
      <dgm:prSet/>
      <dgm:spPr/>
      <dgm:t>
        <a:bodyPr/>
        <a:lstStyle/>
        <a:p>
          <a:endParaRPr lang="en-US"/>
        </a:p>
      </dgm:t>
    </dgm:pt>
    <dgm:pt modelId="{8B07772A-1FBE-4A8A-8EC0-968167207BD4}">
      <dgm:prSet phldrT="[Text]" phldr="0"/>
      <dgm:spPr/>
      <dgm:t>
        <a:bodyPr/>
        <a:lstStyle/>
        <a:p>
          <a:pPr rtl="0"/>
          <a:r>
            <a:rPr lang="en-US">
              <a:latin typeface="Grandview Display"/>
            </a:rPr>
            <a:t>Collecting</a:t>
          </a:r>
          <a:r>
            <a:rPr lang="en-US"/>
            <a:t> data by parsing HTML tables</a:t>
          </a:r>
          <a:r>
            <a:rPr lang="en-US">
              <a:latin typeface="Grandview Display"/>
            </a:rPr>
            <a:t>.</a:t>
          </a:r>
          <a:endParaRPr lang="en-US"/>
        </a:p>
      </dgm:t>
    </dgm:pt>
    <dgm:pt modelId="{D435CFB1-CBE4-4C44-AFA3-CDFD548319B4}" type="parTrans" cxnId="{8DC4C514-12B4-48D3-8B0E-3537A93D5EB2}">
      <dgm:prSet/>
      <dgm:spPr/>
      <dgm:t>
        <a:bodyPr/>
        <a:lstStyle/>
        <a:p>
          <a:endParaRPr lang="en-US"/>
        </a:p>
      </dgm:t>
    </dgm:pt>
    <dgm:pt modelId="{49ED9A18-8360-4907-9D09-27AC7C3F5B4B}" type="sibTrans" cxnId="{8DC4C514-12B4-48D3-8B0E-3537A93D5EB2}">
      <dgm:prSet/>
      <dgm:spPr/>
      <dgm:t>
        <a:bodyPr/>
        <a:lstStyle/>
        <a:p>
          <a:endParaRPr lang="en-US"/>
        </a:p>
      </dgm:t>
    </dgm:pt>
    <dgm:pt modelId="{77ABD70B-3C2F-45CA-8CD2-3C1B26025A16}">
      <dgm:prSet phldrT="[Text]" phldr="0"/>
      <dgm:spPr/>
      <dgm:t>
        <a:bodyPr/>
        <a:lstStyle/>
        <a:p>
          <a:pPr rtl="0"/>
          <a:r>
            <a:rPr lang="en-US">
              <a:latin typeface="Grandview Display"/>
            </a:rPr>
            <a:t>Organizing</a:t>
          </a:r>
          <a:r>
            <a:rPr lang="en-US"/>
            <a:t> the acquired data into a dictionary</a:t>
          </a:r>
          <a:r>
            <a:rPr lang="en-US">
              <a:latin typeface="Grandview Display"/>
            </a:rPr>
            <a:t>.</a:t>
          </a:r>
          <a:endParaRPr lang="en-US"/>
        </a:p>
      </dgm:t>
    </dgm:pt>
    <dgm:pt modelId="{B9A249F2-DBBE-4399-BCDA-36EB6EC03348}" type="parTrans" cxnId="{A17DD83F-36F2-440E-98FE-7CEAB5390DB6}">
      <dgm:prSet/>
      <dgm:spPr/>
      <dgm:t>
        <a:bodyPr/>
        <a:lstStyle/>
        <a:p>
          <a:endParaRPr lang="en-US"/>
        </a:p>
      </dgm:t>
    </dgm:pt>
    <dgm:pt modelId="{8B26AE83-1F77-4529-B836-974DB21EED75}" type="sibTrans" cxnId="{A17DD83F-36F2-440E-98FE-7CEAB5390DB6}">
      <dgm:prSet/>
      <dgm:spPr/>
      <dgm:t>
        <a:bodyPr/>
        <a:lstStyle/>
        <a:p>
          <a:endParaRPr lang="en-US"/>
        </a:p>
      </dgm:t>
    </dgm:pt>
    <dgm:pt modelId="{E47C3105-CB12-4494-B74D-BF15E16FFDDD}">
      <dgm:prSet phldrT="[Text]" phldr="0"/>
      <dgm:spPr/>
      <dgm:t>
        <a:bodyPr/>
        <a:lstStyle/>
        <a:p>
          <a:pPr rtl="0"/>
          <a:r>
            <a:rPr lang="en-US">
              <a:latin typeface="Grandview Display"/>
            </a:rPr>
            <a:t>Creating</a:t>
          </a:r>
          <a:r>
            <a:rPr lang="en-US"/>
            <a:t> a dataframe from the dictionary</a:t>
          </a:r>
          <a:r>
            <a:rPr lang="en-US">
              <a:latin typeface="Grandview Display"/>
            </a:rPr>
            <a:t>.</a:t>
          </a:r>
          <a:endParaRPr lang="en-US"/>
        </a:p>
      </dgm:t>
    </dgm:pt>
    <dgm:pt modelId="{8F5B7ACC-94CB-4893-8CD3-A365FB85E213}" type="parTrans" cxnId="{43718DED-D03F-4AC4-B9EB-001180C3A57D}">
      <dgm:prSet/>
      <dgm:spPr/>
      <dgm:t>
        <a:bodyPr/>
        <a:lstStyle/>
        <a:p>
          <a:endParaRPr lang="en-US"/>
        </a:p>
      </dgm:t>
    </dgm:pt>
    <dgm:pt modelId="{D0FD2F2E-13E6-45B0-8399-F4A950600072}" type="sibTrans" cxnId="{43718DED-D03F-4AC4-B9EB-001180C3A57D}">
      <dgm:prSet/>
      <dgm:spPr/>
      <dgm:t>
        <a:bodyPr/>
        <a:lstStyle/>
        <a:p>
          <a:endParaRPr lang="en-US"/>
        </a:p>
      </dgm:t>
    </dgm:pt>
    <dgm:pt modelId="{386821FE-62B9-4E35-A581-AC5A6D048C4D}">
      <dgm:prSet phldrT="[Text]" phldr="0"/>
      <dgm:spPr/>
      <dgm:t>
        <a:bodyPr/>
        <a:lstStyle/>
        <a:p>
          <a:pPr rtl="0"/>
          <a:r>
            <a:rPr lang="en-US">
              <a:latin typeface="Grandview Display"/>
            </a:rPr>
            <a:t>Exporting</a:t>
          </a:r>
          <a:r>
            <a:rPr lang="en-US"/>
            <a:t> the data to a CSV file.</a:t>
          </a:r>
        </a:p>
      </dgm:t>
    </dgm:pt>
    <dgm:pt modelId="{087FEB08-7877-4AF9-8648-FE6513D0FA9A}" type="parTrans" cxnId="{B9138C42-07FD-488A-B2A7-3247B6F5B0F6}">
      <dgm:prSet/>
      <dgm:spPr/>
      <dgm:t>
        <a:bodyPr/>
        <a:lstStyle/>
        <a:p>
          <a:endParaRPr lang="en-US"/>
        </a:p>
      </dgm:t>
    </dgm:pt>
    <dgm:pt modelId="{A5F248AC-9A9B-4294-B947-6317E34C3568}" type="sibTrans" cxnId="{B9138C42-07FD-488A-B2A7-3247B6F5B0F6}">
      <dgm:prSet/>
      <dgm:spPr/>
      <dgm:t>
        <a:bodyPr/>
        <a:lstStyle/>
        <a:p>
          <a:endParaRPr lang="en-US"/>
        </a:p>
      </dgm:t>
    </dgm:pt>
    <dgm:pt modelId="{464A175D-1225-4237-9F01-0268A93FE42D}" type="pres">
      <dgm:prSet presAssocID="{01149A3B-2097-436D-ACF5-DC6EC165EB0E}" presName="Name0" presStyleCnt="0">
        <dgm:presLayoutVars>
          <dgm:dir/>
          <dgm:resizeHandles val="exact"/>
        </dgm:presLayoutVars>
      </dgm:prSet>
      <dgm:spPr/>
    </dgm:pt>
    <dgm:pt modelId="{49559329-8D1B-44B7-8F8A-2CFCB277F801}" type="pres">
      <dgm:prSet presAssocID="{BD0AD412-19E9-4C94-94D2-D980704E4F9B}" presName="node" presStyleLbl="node1" presStyleIdx="0" presStyleCnt="7">
        <dgm:presLayoutVars>
          <dgm:bulletEnabled val="1"/>
        </dgm:presLayoutVars>
      </dgm:prSet>
      <dgm:spPr/>
    </dgm:pt>
    <dgm:pt modelId="{312F1E10-8572-4E16-A5F7-64AB0368F67D}" type="pres">
      <dgm:prSet presAssocID="{96DDFC51-A23E-4265-BED7-8FA076FBB609}" presName="sibTrans" presStyleLbl="sibTrans1D1" presStyleIdx="0" presStyleCnt="6"/>
      <dgm:spPr/>
    </dgm:pt>
    <dgm:pt modelId="{3030F206-2011-4B8C-9314-7E80F5B602F1}" type="pres">
      <dgm:prSet presAssocID="{96DDFC51-A23E-4265-BED7-8FA076FBB609}" presName="connectorText" presStyleLbl="sibTrans1D1" presStyleIdx="0" presStyleCnt="6"/>
      <dgm:spPr/>
    </dgm:pt>
    <dgm:pt modelId="{DD6B0689-CA86-4A98-9322-3943796A11D9}" type="pres">
      <dgm:prSet presAssocID="{D7BB004F-DEE5-4151-8E3E-FAE16CD7A7E2}" presName="node" presStyleLbl="node1" presStyleIdx="1" presStyleCnt="7">
        <dgm:presLayoutVars>
          <dgm:bulletEnabled val="1"/>
        </dgm:presLayoutVars>
      </dgm:prSet>
      <dgm:spPr/>
    </dgm:pt>
    <dgm:pt modelId="{F23FB61B-CAAE-4CB8-98CB-EC90E3B5E71F}" type="pres">
      <dgm:prSet presAssocID="{C74B12CD-A8D5-46D6-9D5A-B1753C0ED057}" presName="sibTrans" presStyleLbl="sibTrans1D1" presStyleIdx="1" presStyleCnt="6"/>
      <dgm:spPr/>
    </dgm:pt>
    <dgm:pt modelId="{C4A4FAC4-966F-4B73-8885-5B334ADFC464}" type="pres">
      <dgm:prSet presAssocID="{C74B12CD-A8D5-46D6-9D5A-B1753C0ED057}" presName="connectorText" presStyleLbl="sibTrans1D1" presStyleIdx="1" presStyleCnt="6"/>
      <dgm:spPr/>
    </dgm:pt>
    <dgm:pt modelId="{7219AEF3-FD15-4D46-87C3-8388FB8691AF}" type="pres">
      <dgm:prSet presAssocID="{35291E45-3436-48B1-9F13-B69976783777}" presName="node" presStyleLbl="node1" presStyleIdx="2" presStyleCnt="7">
        <dgm:presLayoutVars>
          <dgm:bulletEnabled val="1"/>
        </dgm:presLayoutVars>
      </dgm:prSet>
      <dgm:spPr/>
    </dgm:pt>
    <dgm:pt modelId="{F2F1715F-7C82-49EB-A580-D0F316FE2CD5}" type="pres">
      <dgm:prSet presAssocID="{3B52F497-C775-419C-AA99-2DB92B065D4B}" presName="sibTrans" presStyleLbl="sibTrans1D1" presStyleIdx="2" presStyleCnt="6"/>
      <dgm:spPr/>
    </dgm:pt>
    <dgm:pt modelId="{CE1DF6FD-D68F-4CB3-87A5-745FCB33A110}" type="pres">
      <dgm:prSet presAssocID="{3B52F497-C775-419C-AA99-2DB92B065D4B}" presName="connectorText" presStyleLbl="sibTrans1D1" presStyleIdx="2" presStyleCnt="6"/>
      <dgm:spPr/>
    </dgm:pt>
    <dgm:pt modelId="{3A1EE858-F55A-4166-87D6-8E8E7E6D5A15}" type="pres">
      <dgm:prSet presAssocID="{8B07772A-1FBE-4A8A-8EC0-968167207BD4}" presName="node" presStyleLbl="node1" presStyleIdx="3" presStyleCnt="7">
        <dgm:presLayoutVars>
          <dgm:bulletEnabled val="1"/>
        </dgm:presLayoutVars>
      </dgm:prSet>
      <dgm:spPr/>
    </dgm:pt>
    <dgm:pt modelId="{97A2BFE8-F0BE-4419-A653-98F35CB25A82}" type="pres">
      <dgm:prSet presAssocID="{49ED9A18-8360-4907-9D09-27AC7C3F5B4B}" presName="sibTrans" presStyleLbl="sibTrans1D1" presStyleIdx="3" presStyleCnt="6"/>
      <dgm:spPr/>
    </dgm:pt>
    <dgm:pt modelId="{CBBD2DEC-0ED2-43F6-B65E-345DD6A286D2}" type="pres">
      <dgm:prSet presAssocID="{49ED9A18-8360-4907-9D09-27AC7C3F5B4B}" presName="connectorText" presStyleLbl="sibTrans1D1" presStyleIdx="3" presStyleCnt="6"/>
      <dgm:spPr/>
    </dgm:pt>
    <dgm:pt modelId="{1CE6D13E-34B4-4AE7-88BB-FAFA4EFA6E1C}" type="pres">
      <dgm:prSet presAssocID="{77ABD70B-3C2F-45CA-8CD2-3C1B26025A16}" presName="node" presStyleLbl="node1" presStyleIdx="4" presStyleCnt="7">
        <dgm:presLayoutVars>
          <dgm:bulletEnabled val="1"/>
        </dgm:presLayoutVars>
      </dgm:prSet>
      <dgm:spPr/>
    </dgm:pt>
    <dgm:pt modelId="{709D4147-D029-44FB-BB6B-5F7AC5BE74DD}" type="pres">
      <dgm:prSet presAssocID="{8B26AE83-1F77-4529-B836-974DB21EED75}" presName="sibTrans" presStyleLbl="sibTrans1D1" presStyleIdx="4" presStyleCnt="6"/>
      <dgm:spPr/>
    </dgm:pt>
    <dgm:pt modelId="{5FAE38C5-BA22-4068-BA15-2E763D6F7EA7}" type="pres">
      <dgm:prSet presAssocID="{8B26AE83-1F77-4529-B836-974DB21EED75}" presName="connectorText" presStyleLbl="sibTrans1D1" presStyleIdx="4" presStyleCnt="6"/>
      <dgm:spPr/>
    </dgm:pt>
    <dgm:pt modelId="{EB1548D7-C338-4D66-B610-E80CCA7F81BB}" type="pres">
      <dgm:prSet presAssocID="{E47C3105-CB12-4494-B74D-BF15E16FFDDD}" presName="node" presStyleLbl="node1" presStyleIdx="5" presStyleCnt="7">
        <dgm:presLayoutVars>
          <dgm:bulletEnabled val="1"/>
        </dgm:presLayoutVars>
      </dgm:prSet>
      <dgm:spPr/>
    </dgm:pt>
    <dgm:pt modelId="{EAEE4173-28D4-47B4-9BF4-2E6BB77210D1}" type="pres">
      <dgm:prSet presAssocID="{D0FD2F2E-13E6-45B0-8399-F4A950600072}" presName="sibTrans" presStyleLbl="sibTrans1D1" presStyleIdx="5" presStyleCnt="6"/>
      <dgm:spPr/>
    </dgm:pt>
    <dgm:pt modelId="{3CED6DDD-2D68-4CF0-8E2C-93B61401BFD6}" type="pres">
      <dgm:prSet presAssocID="{D0FD2F2E-13E6-45B0-8399-F4A950600072}" presName="connectorText" presStyleLbl="sibTrans1D1" presStyleIdx="5" presStyleCnt="6"/>
      <dgm:spPr/>
    </dgm:pt>
    <dgm:pt modelId="{0CD4AD25-E6E5-4FB0-A772-72C3329FC7E8}" type="pres">
      <dgm:prSet presAssocID="{386821FE-62B9-4E35-A581-AC5A6D048C4D}" presName="node" presStyleLbl="node1" presStyleIdx="6" presStyleCnt="7">
        <dgm:presLayoutVars>
          <dgm:bulletEnabled val="1"/>
        </dgm:presLayoutVars>
      </dgm:prSet>
      <dgm:spPr/>
    </dgm:pt>
  </dgm:ptLst>
  <dgm:cxnLst>
    <dgm:cxn modelId="{0F575906-C5E5-4839-B81A-248C912879F7}" type="presOf" srcId="{D7BB004F-DEE5-4151-8E3E-FAE16CD7A7E2}" destId="{DD6B0689-CA86-4A98-9322-3943796A11D9}" srcOrd="0" destOrd="0" presId="urn:microsoft.com/office/officeart/2005/8/layout/bProcess3"/>
    <dgm:cxn modelId="{D3DECB06-4B48-4AE0-9F70-0CD3893D302B}" type="presOf" srcId="{77ABD70B-3C2F-45CA-8CD2-3C1B26025A16}" destId="{1CE6D13E-34B4-4AE7-88BB-FAFA4EFA6E1C}" srcOrd="0" destOrd="0" presId="urn:microsoft.com/office/officeart/2005/8/layout/bProcess3"/>
    <dgm:cxn modelId="{F3B7D30D-5262-40BF-8876-2FC8021EA0EC}" type="presOf" srcId="{3B52F497-C775-419C-AA99-2DB92B065D4B}" destId="{CE1DF6FD-D68F-4CB3-87A5-745FCB33A110}" srcOrd="1" destOrd="0" presId="urn:microsoft.com/office/officeart/2005/8/layout/bProcess3"/>
    <dgm:cxn modelId="{8DC4C514-12B4-48D3-8B0E-3537A93D5EB2}" srcId="{01149A3B-2097-436D-ACF5-DC6EC165EB0E}" destId="{8B07772A-1FBE-4A8A-8EC0-968167207BD4}" srcOrd="3" destOrd="0" parTransId="{D435CFB1-CBE4-4C44-AFA3-CDFD548319B4}" sibTransId="{49ED9A18-8360-4907-9D09-27AC7C3F5B4B}"/>
    <dgm:cxn modelId="{9502B415-47FF-41AC-A894-11F2292E0BB3}" srcId="{01149A3B-2097-436D-ACF5-DC6EC165EB0E}" destId="{BD0AD412-19E9-4C94-94D2-D980704E4F9B}" srcOrd="0" destOrd="0" parTransId="{C075F67F-5B41-472D-9FB8-4ABFD2C2E225}" sibTransId="{96DDFC51-A23E-4265-BED7-8FA076FBB609}"/>
    <dgm:cxn modelId="{ED033828-79A1-41F2-9FC3-D8AAFBB5E523}" type="presOf" srcId="{49ED9A18-8360-4907-9D09-27AC7C3F5B4B}" destId="{CBBD2DEC-0ED2-43F6-B65E-345DD6A286D2}" srcOrd="1" destOrd="0" presId="urn:microsoft.com/office/officeart/2005/8/layout/bProcess3"/>
    <dgm:cxn modelId="{38BA863B-2AF2-4F0E-B2BD-EDB979883A92}" type="presOf" srcId="{8B26AE83-1F77-4529-B836-974DB21EED75}" destId="{5FAE38C5-BA22-4068-BA15-2E763D6F7EA7}" srcOrd="1" destOrd="0" presId="urn:microsoft.com/office/officeart/2005/8/layout/bProcess3"/>
    <dgm:cxn modelId="{A17DD83F-36F2-440E-98FE-7CEAB5390DB6}" srcId="{01149A3B-2097-436D-ACF5-DC6EC165EB0E}" destId="{77ABD70B-3C2F-45CA-8CD2-3C1B26025A16}" srcOrd="4" destOrd="0" parTransId="{B9A249F2-DBBE-4399-BCDA-36EB6EC03348}" sibTransId="{8B26AE83-1F77-4529-B836-974DB21EED75}"/>
    <dgm:cxn modelId="{B9138C42-07FD-488A-B2A7-3247B6F5B0F6}" srcId="{01149A3B-2097-436D-ACF5-DC6EC165EB0E}" destId="{386821FE-62B9-4E35-A581-AC5A6D048C4D}" srcOrd="6" destOrd="0" parTransId="{087FEB08-7877-4AF9-8648-FE6513D0FA9A}" sibTransId="{A5F248AC-9A9B-4294-B947-6317E34C3568}"/>
    <dgm:cxn modelId="{EEBA6048-79B0-48F0-8044-AD5B42AB697A}" type="presOf" srcId="{D0FD2F2E-13E6-45B0-8399-F4A950600072}" destId="{3CED6DDD-2D68-4CF0-8E2C-93B61401BFD6}" srcOrd="1" destOrd="0" presId="urn:microsoft.com/office/officeart/2005/8/layout/bProcess3"/>
    <dgm:cxn modelId="{4FA96E48-A204-4713-B98E-005E8E8F2758}" srcId="{01149A3B-2097-436D-ACF5-DC6EC165EB0E}" destId="{D7BB004F-DEE5-4151-8E3E-FAE16CD7A7E2}" srcOrd="1" destOrd="0" parTransId="{BECEAFAE-10D3-46EE-A7D0-7AFE9B60C8A3}" sibTransId="{C74B12CD-A8D5-46D6-9D5A-B1753C0ED057}"/>
    <dgm:cxn modelId="{4F410A69-9808-411C-9E29-F5CA3FCEDF5A}" type="presOf" srcId="{E47C3105-CB12-4494-B74D-BF15E16FFDDD}" destId="{EB1548D7-C338-4D66-B610-E80CCA7F81BB}" srcOrd="0" destOrd="0" presId="urn:microsoft.com/office/officeart/2005/8/layout/bProcess3"/>
    <dgm:cxn modelId="{17DB0C4C-A433-4615-967A-B91098E0A58B}" type="presOf" srcId="{BD0AD412-19E9-4C94-94D2-D980704E4F9B}" destId="{49559329-8D1B-44B7-8F8A-2CFCB277F801}" srcOrd="0" destOrd="0" presId="urn:microsoft.com/office/officeart/2005/8/layout/bProcess3"/>
    <dgm:cxn modelId="{6C18B45A-6CF7-4D1B-8EC7-B581A0DF5423}" srcId="{01149A3B-2097-436D-ACF5-DC6EC165EB0E}" destId="{35291E45-3436-48B1-9F13-B69976783777}" srcOrd="2" destOrd="0" parTransId="{FCA994F4-BDE5-4503-AF49-D56D9EB813E4}" sibTransId="{3B52F497-C775-419C-AA99-2DB92B065D4B}"/>
    <dgm:cxn modelId="{B8D63482-73F8-4E9E-9062-D49A819AD618}" type="presOf" srcId="{49ED9A18-8360-4907-9D09-27AC7C3F5B4B}" destId="{97A2BFE8-F0BE-4419-A653-98F35CB25A82}" srcOrd="0" destOrd="0" presId="urn:microsoft.com/office/officeart/2005/8/layout/bProcess3"/>
    <dgm:cxn modelId="{E6BD8282-FF22-49F6-902D-FDEF911A7527}" type="presOf" srcId="{386821FE-62B9-4E35-A581-AC5A6D048C4D}" destId="{0CD4AD25-E6E5-4FB0-A772-72C3329FC7E8}" srcOrd="0" destOrd="0" presId="urn:microsoft.com/office/officeart/2005/8/layout/bProcess3"/>
    <dgm:cxn modelId="{F4437BA0-7A8A-48F8-8C38-612BE2B9FDBE}" type="presOf" srcId="{8B26AE83-1F77-4529-B836-974DB21EED75}" destId="{709D4147-D029-44FB-BB6B-5F7AC5BE74DD}" srcOrd="0" destOrd="0" presId="urn:microsoft.com/office/officeart/2005/8/layout/bProcess3"/>
    <dgm:cxn modelId="{DCE804B0-6355-4FE4-B246-D917A04BA7DA}" type="presOf" srcId="{35291E45-3436-48B1-9F13-B69976783777}" destId="{7219AEF3-FD15-4D46-87C3-8388FB8691AF}" srcOrd="0" destOrd="0" presId="urn:microsoft.com/office/officeart/2005/8/layout/bProcess3"/>
    <dgm:cxn modelId="{306ACCB8-725A-43B8-BB3B-780EBE06180C}" type="presOf" srcId="{C74B12CD-A8D5-46D6-9D5A-B1753C0ED057}" destId="{F23FB61B-CAAE-4CB8-98CB-EC90E3B5E71F}" srcOrd="0" destOrd="0" presId="urn:microsoft.com/office/officeart/2005/8/layout/bProcess3"/>
    <dgm:cxn modelId="{DF6307C7-F404-46CF-9C39-0BE8F2A4C8C1}" type="presOf" srcId="{96DDFC51-A23E-4265-BED7-8FA076FBB609}" destId="{312F1E10-8572-4E16-A5F7-64AB0368F67D}" srcOrd="0" destOrd="0" presId="urn:microsoft.com/office/officeart/2005/8/layout/bProcess3"/>
    <dgm:cxn modelId="{E84E24CF-7E4A-4E10-8FE1-9439A82566F9}" type="presOf" srcId="{01149A3B-2097-436D-ACF5-DC6EC165EB0E}" destId="{464A175D-1225-4237-9F01-0268A93FE42D}" srcOrd="0" destOrd="0" presId="urn:microsoft.com/office/officeart/2005/8/layout/bProcess3"/>
    <dgm:cxn modelId="{7FC8FFDB-BB07-48A8-ADD0-4F10929EA29D}" type="presOf" srcId="{96DDFC51-A23E-4265-BED7-8FA076FBB609}" destId="{3030F206-2011-4B8C-9314-7E80F5B602F1}" srcOrd="1" destOrd="0" presId="urn:microsoft.com/office/officeart/2005/8/layout/bProcess3"/>
    <dgm:cxn modelId="{FD52ACDD-207F-44AD-9F11-D0F288B2D9BB}" type="presOf" srcId="{D0FD2F2E-13E6-45B0-8399-F4A950600072}" destId="{EAEE4173-28D4-47B4-9BF4-2E6BB77210D1}" srcOrd="0" destOrd="0" presId="urn:microsoft.com/office/officeart/2005/8/layout/bProcess3"/>
    <dgm:cxn modelId="{43718DED-D03F-4AC4-B9EB-001180C3A57D}" srcId="{01149A3B-2097-436D-ACF5-DC6EC165EB0E}" destId="{E47C3105-CB12-4494-B74D-BF15E16FFDDD}" srcOrd="5" destOrd="0" parTransId="{8F5B7ACC-94CB-4893-8CD3-A365FB85E213}" sibTransId="{D0FD2F2E-13E6-45B0-8399-F4A950600072}"/>
    <dgm:cxn modelId="{49EC77F1-2A60-41F2-A156-2EBD1FB71363}" type="presOf" srcId="{8B07772A-1FBE-4A8A-8EC0-968167207BD4}" destId="{3A1EE858-F55A-4166-87D6-8E8E7E6D5A15}" srcOrd="0" destOrd="0" presId="urn:microsoft.com/office/officeart/2005/8/layout/bProcess3"/>
    <dgm:cxn modelId="{536B98F5-4F41-41AE-B3D3-19E42A027A7F}" type="presOf" srcId="{C74B12CD-A8D5-46D6-9D5A-B1753C0ED057}" destId="{C4A4FAC4-966F-4B73-8885-5B334ADFC464}" srcOrd="1" destOrd="0" presId="urn:microsoft.com/office/officeart/2005/8/layout/bProcess3"/>
    <dgm:cxn modelId="{08106CF6-890B-4ADE-97F7-028DEFF0DDF5}" type="presOf" srcId="{3B52F497-C775-419C-AA99-2DB92B065D4B}" destId="{F2F1715F-7C82-49EB-A580-D0F316FE2CD5}" srcOrd="0" destOrd="0" presId="urn:microsoft.com/office/officeart/2005/8/layout/bProcess3"/>
    <dgm:cxn modelId="{FDCE9729-E9CD-4C6F-B576-FC7B5E2F0639}" type="presParOf" srcId="{464A175D-1225-4237-9F01-0268A93FE42D}" destId="{49559329-8D1B-44B7-8F8A-2CFCB277F801}" srcOrd="0" destOrd="0" presId="urn:microsoft.com/office/officeart/2005/8/layout/bProcess3"/>
    <dgm:cxn modelId="{1D0971CF-1DBB-4039-BFA2-3BF55A4680BB}" type="presParOf" srcId="{464A175D-1225-4237-9F01-0268A93FE42D}" destId="{312F1E10-8572-4E16-A5F7-64AB0368F67D}" srcOrd="1" destOrd="0" presId="urn:microsoft.com/office/officeart/2005/8/layout/bProcess3"/>
    <dgm:cxn modelId="{69EBCC1F-CD18-432D-A6F2-C030930D4B0C}" type="presParOf" srcId="{312F1E10-8572-4E16-A5F7-64AB0368F67D}" destId="{3030F206-2011-4B8C-9314-7E80F5B602F1}" srcOrd="0" destOrd="0" presId="urn:microsoft.com/office/officeart/2005/8/layout/bProcess3"/>
    <dgm:cxn modelId="{8E82C6E8-2DC7-4CC1-B8A9-F4837924AC7B}" type="presParOf" srcId="{464A175D-1225-4237-9F01-0268A93FE42D}" destId="{DD6B0689-CA86-4A98-9322-3943796A11D9}" srcOrd="2" destOrd="0" presId="urn:microsoft.com/office/officeart/2005/8/layout/bProcess3"/>
    <dgm:cxn modelId="{229D11F0-F65E-4D78-B2F1-D99600927578}" type="presParOf" srcId="{464A175D-1225-4237-9F01-0268A93FE42D}" destId="{F23FB61B-CAAE-4CB8-98CB-EC90E3B5E71F}" srcOrd="3" destOrd="0" presId="urn:microsoft.com/office/officeart/2005/8/layout/bProcess3"/>
    <dgm:cxn modelId="{9C7A66BB-79F0-4ACC-BCEA-91954800A88B}" type="presParOf" srcId="{F23FB61B-CAAE-4CB8-98CB-EC90E3B5E71F}" destId="{C4A4FAC4-966F-4B73-8885-5B334ADFC464}" srcOrd="0" destOrd="0" presId="urn:microsoft.com/office/officeart/2005/8/layout/bProcess3"/>
    <dgm:cxn modelId="{2F5FF373-0E82-4D19-A611-8D9661B6BC5F}" type="presParOf" srcId="{464A175D-1225-4237-9F01-0268A93FE42D}" destId="{7219AEF3-FD15-4D46-87C3-8388FB8691AF}" srcOrd="4" destOrd="0" presId="urn:microsoft.com/office/officeart/2005/8/layout/bProcess3"/>
    <dgm:cxn modelId="{CD9BAB13-80D6-43B2-B7D9-95FDFE303D32}" type="presParOf" srcId="{464A175D-1225-4237-9F01-0268A93FE42D}" destId="{F2F1715F-7C82-49EB-A580-D0F316FE2CD5}" srcOrd="5" destOrd="0" presId="urn:microsoft.com/office/officeart/2005/8/layout/bProcess3"/>
    <dgm:cxn modelId="{8CF23CD6-82B7-4703-A467-EC68EB1B758D}" type="presParOf" srcId="{F2F1715F-7C82-49EB-A580-D0F316FE2CD5}" destId="{CE1DF6FD-D68F-4CB3-87A5-745FCB33A110}" srcOrd="0" destOrd="0" presId="urn:microsoft.com/office/officeart/2005/8/layout/bProcess3"/>
    <dgm:cxn modelId="{CD8C1F19-759D-4CB0-8CF5-F8CF4AB6B081}" type="presParOf" srcId="{464A175D-1225-4237-9F01-0268A93FE42D}" destId="{3A1EE858-F55A-4166-87D6-8E8E7E6D5A15}" srcOrd="6" destOrd="0" presId="urn:microsoft.com/office/officeart/2005/8/layout/bProcess3"/>
    <dgm:cxn modelId="{713889A4-E55E-4C4D-8F93-A0D1A2F672F8}" type="presParOf" srcId="{464A175D-1225-4237-9F01-0268A93FE42D}" destId="{97A2BFE8-F0BE-4419-A653-98F35CB25A82}" srcOrd="7" destOrd="0" presId="urn:microsoft.com/office/officeart/2005/8/layout/bProcess3"/>
    <dgm:cxn modelId="{1C7FD1CB-4995-4B24-AB02-0D03CD9F40CE}" type="presParOf" srcId="{97A2BFE8-F0BE-4419-A653-98F35CB25A82}" destId="{CBBD2DEC-0ED2-43F6-B65E-345DD6A286D2}" srcOrd="0" destOrd="0" presId="urn:microsoft.com/office/officeart/2005/8/layout/bProcess3"/>
    <dgm:cxn modelId="{F30974CB-596F-41AD-BC95-E771EF7D8B79}" type="presParOf" srcId="{464A175D-1225-4237-9F01-0268A93FE42D}" destId="{1CE6D13E-34B4-4AE7-88BB-FAFA4EFA6E1C}" srcOrd="8" destOrd="0" presId="urn:microsoft.com/office/officeart/2005/8/layout/bProcess3"/>
    <dgm:cxn modelId="{0E8F5741-1864-4B68-8FB2-A1A05ED4170F}" type="presParOf" srcId="{464A175D-1225-4237-9F01-0268A93FE42D}" destId="{709D4147-D029-44FB-BB6B-5F7AC5BE74DD}" srcOrd="9" destOrd="0" presId="urn:microsoft.com/office/officeart/2005/8/layout/bProcess3"/>
    <dgm:cxn modelId="{9B0B4299-5E5E-4244-A0C9-0B79097F4E52}" type="presParOf" srcId="{709D4147-D029-44FB-BB6B-5F7AC5BE74DD}" destId="{5FAE38C5-BA22-4068-BA15-2E763D6F7EA7}" srcOrd="0" destOrd="0" presId="urn:microsoft.com/office/officeart/2005/8/layout/bProcess3"/>
    <dgm:cxn modelId="{C7388179-06E0-4707-9318-8BD69C0183BC}" type="presParOf" srcId="{464A175D-1225-4237-9F01-0268A93FE42D}" destId="{EB1548D7-C338-4D66-B610-E80CCA7F81BB}" srcOrd="10" destOrd="0" presId="urn:microsoft.com/office/officeart/2005/8/layout/bProcess3"/>
    <dgm:cxn modelId="{FCCA8EAF-CA40-4AC8-BC81-4F506A4EB906}" type="presParOf" srcId="{464A175D-1225-4237-9F01-0268A93FE42D}" destId="{EAEE4173-28D4-47B4-9BF4-2E6BB77210D1}" srcOrd="11" destOrd="0" presId="urn:microsoft.com/office/officeart/2005/8/layout/bProcess3"/>
    <dgm:cxn modelId="{781F597F-FBE0-415A-A944-84BA777DF259}" type="presParOf" srcId="{EAEE4173-28D4-47B4-9BF4-2E6BB77210D1}" destId="{3CED6DDD-2D68-4CF0-8E2C-93B61401BFD6}" srcOrd="0" destOrd="0" presId="urn:microsoft.com/office/officeart/2005/8/layout/bProcess3"/>
    <dgm:cxn modelId="{A6C6BCD9-011F-4A84-9D34-D51BFD67CD15}" type="presParOf" srcId="{464A175D-1225-4237-9F01-0268A93FE42D}" destId="{0CD4AD25-E6E5-4FB0-A772-72C3329FC7E8}" srcOrd="12"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149A3B-2097-436D-ACF5-DC6EC165EB0E}"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BD0AD412-19E9-4C94-94D2-D980704E4F9B}">
      <dgm:prSet phldrT="[Text]" phldr="0"/>
      <dgm:spPr/>
      <dgm:t>
        <a:bodyPr/>
        <a:lstStyle/>
        <a:p>
          <a:pPr algn="l"/>
          <a:r>
            <a:rPr lang="en-US"/>
            <a:t>Determine the count of launches for each launch site.</a:t>
          </a:r>
        </a:p>
      </dgm:t>
    </dgm:pt>
    <dgm:pt modelId="{C075F67F-5B41-472D-9FB8-4ABFD2C2E225}" type="parTrans" cxnId="{9502B415-47FF-41AC-A894-11F2292E0BB3}">
      <dgm:prSet/>
      <dgm:spPr/>
      <dgm:t>
        <a:bodyPr/>
        <a:lstStyle/>
        <a:p>
          <a:endParaRPr lang="en-US"/>
        </a:p>
      </dgm:t>
    </dgm:pt>
    <dgm:pt modelId="{96DDFC51-A23E-4265-BED7-8FA076FBB609}" type="sibTrans" cxnId="{9502B415-47FF-41AC-A894-11F2292E0BB3}">
      <dgm:prSet/>
      <dgm:spPr/>
      <dgm:t>
        <a:bodyPr/>
        <a:lstStyle/>
        <a:p>
          <a:endParaRPr lang="en-US"/>
        </a:p>
      </dgm:t>
    </dgm:pt>
    <dgm:pt modelId="{D7BB004F-DEE5-4151-8E3E-FAE16CD7A7E2}">
      <dgm:prSet phldrT="[Text]" phldr="0"/>
      <dgm:spPr/>
      <dgm:t>
        <a:bodyPr/>
        <a:lstStyle/>
        <a:p>
          <a:pPr algn="l"/>
          <a:r>
            <a:rPr lang="en-US"/>
            <a:t>Calculate the frequency and occurrence of each orbit in the dataset.</a:t>
          </a:r>
        </a:p>
      </dgm:t>
    </dgm:pt>
    <dgm:pt modelId="{BECEAFAE-10D3-46EE-A7D0-7AFE9B60C8A3}" type="parTrans" cxnId="{4FA96E48-A204-4713-B98E-005E8E8F2758}">
      <dgm:prSet/>
      <dgm:spPr/>
      <dgm:t>
        <a:bodyPr/>
        <a:lstStyle/>
        <a:p>
          <a:endParaRPr lang="en-US"/>
        </a:p>
      </dgm:t>
    </dgm:pt>
    <dgm:pt modelId="{C74B12CD-A8D5-46D6-9D5A-B1753C0ED057}" type="sibTrans" cxnId="{4FA96E48-A204-4713-B98E-005E8E8F2758}">
      <dgm:prSet/>
      <dgm:spPr/>
      <dgm:t>
        <a:bodyPr/>
        <a:lstStyle/>
        <a:p>
          <a:endParaRPr lang="en-US"/>
        </a:p>
      </dgm:t>
    </dgm:pt>
    <dgm:pt modelId="{35291E45-3436-48B1-9F13-B69976783777}">
      <dgm:prSet phldrT="[Text]" phldr="0"/>
      <dgm:spPr/>
      <dgm:t>
        <a:bodyPr/>
        <a:lstStyle/>
        <a:p>
          <a:pPr algn="l"/>
          <a:r>
            <a:rPr lang="en-US"/>
            <a:t>Calculate the number and occurrence of mission outcomes for each orbit type.</a:t>
          </a:r>
        </a:p>
      </dgm:t>
    </dgm:pt>
    <dgm:pt modelId="{FCA994F4-BDE5-4503-AF49-D56D9EB813E4}" type="parTrans" cxnId="{6C18B45A-6CF7-4D1B-8EC7-B581A0DF5423}">
      <dgm:prSet/>
      <dgm:spPr/>
      <dgm:t>
        <a:bodyPr/>
        <a:lstStyle/>
        <a:p>
          <a:endParaRPr lang="en-US"/>
        </a:p>
      </dgm:t>
    </dgm:pt>
    <dgm:pt modelId="{3B52F497-C775-419C-AA99-2DB92B065D4B}" type="sibTrans" cxnId="{6C18B45A-6CF7-4D1B-8EC7-B581A0DF5423}">
      <dgm:prSet/>
      <dgm:spPr/>
      <dgm:t>
        <a:bodyPr/>
        <a:lstStyle/>
        <a:p>
          <a:endParaRPr lang="en-US"/>
        </a:p>
      </dgm:t>
    </dgm:pt>
    <dgm:pt modelId="{8B07772A-1FBE-4A8A-8EC0-968167207BD4}">
      <dgm:prSet phldrT="[Text]" phldr="0"/>
      <dgm:spPr/>
      <dgm:t>
        <a:bodyPr/>
        <a:lstStyle/>
        <a:p>
          <a:pPr algn="l"/>
          <a:r>
            <a:rPr lang="en-US"/>
            <a:t>Generate a landing outcome label based on the information in the Outcome column.</a:t>
          </a:r>
        </a:p>
      </dgm:t>
    </dgm:pt>
    <dgm:pt modelId="{D435CFB1-CBE4-4C44-AFA3-CDFD548319B4}" type="parTrans" cxnId="{8DC4C514-12B4-48D3-8B0E-3537A93D5EB2}">
      <dgm:prSet/>
      <dgm:spPr/>
      <dgm:t>
        <a:bodyPr/>
        <a:lstStyle/>
        <a:p>
          <a:endParaRPr lang="en-US"/>
        </a:p>
      </dgm:t>
    </dgm:pt>
    <dgm:pt modelId="{49ED9A18-8360-4907-9D09-27AC7C3F5B4B}" type="sibTrans" cxnId="{8DC4C514-12B4-48D3-8B0E-3537A93D5EB2}">
      <dgm:prSet/>
      <dgm:spPr/>
      <dgm:t>
        <a:bodyPr/>
        <a:lstStyle/>
        <a:p>
          <a:endParaRPr lang="en-US"/>
        </a:p>
      </dgm:t>
    </dgm:pt>
    <dgm:pt modelId="{77ABD70B-3C2F-45CA-8CD2-3C1B26025A16}">
      <dgm:prSet phldrT="[Text]" phldr="0"/>
      <dgm:spPr/>
      <dgm:t>
        <a:bodyPr/>
        <a:lstStyle/>
        <a:p>
          <a:pPr algn="l"/>
          <a:r>
            <a:rPr lang="en-US"/>
            <a:t>Export the processed data to a CSV file.</a:t>
          </a:r>
        </a:p>
      </dgm:t>
    </dgm:pt>
    <dgm:pt modelId="{B9A249F2-DBBE-4399-BCDA-36EB6EC03348}" type="parTrans" cxnId="{A17DD83F-36F2-440E-98FE-7CEAB5390DB6}">
      <dgm:prSet/>
      <dgm:spPr/>
      <dgm:t>
        <a:bodyPr/>
        <a:lstStyle/>
        <a:p>
          <a:endParaRPr lang="en-US"/>
        </a:p>
      </dgm:t>
    </dgm:pt>
    <dgm:pt modelId="{8B26AE83-1F77-4529-B836-974DB21EED75}" type="sibTrans" cxnId="{A17DD83F-36F2-440E-98FE-7CEAB5390DB6}">
      <dgm:prSet/>
      <dgm:spPr/>
      <dgm:t>
        <a:bodyPr/>
        <a:lstStyle/>
        <a:p>
          <a:endParaRPr lang="en-US"/>
        </a:p>
      </dgm:t>
    </dgm:pt>
    <dgm:pt modelId="{8D38A5F4-D904-4C22-9637-B9B3E7671554}">
      <dgm:prSet phldr="0"/>
      <dgm:spPr/>
      <dgm:t>
        <a:bodyPr/>
        <a:lstStyle/>
        <a:p>
          <a:pPr algn="l" rtl="0"/>
          <a:r>
            <a:rPr lang="en-US"/>
            <a:t>Conduct exploratory data analysis to identify and define training labels.</a:t>
          </a:r>
        </a:p>
      </dgm:t>
    </dgm:pt>
    <dgm:pt modelId="{9871D562-0D6A-49EC-B602-B3C9CC6A6B90}" type="parTrans" cxnId="{36F21892-E585-4EAA-B31C-E89124776C1C}">
      <dgm:prSet/>
      <dgm:spPr/>
    </dgm:pt>
    <dgm:pt modelId="{CE9F00C5-F25E-4C69-8457-A6021A8B3C8F}" type="sibTrans" cxnId="{36F21892-E585-4EAA-B31C-E89124776C1C}">
      <dgm:prSet/>
      <dgm:spPr/>
      <dgm:t>
        <a:bodyPr/>
        <a:lstStyle/>
        <a:p>
          <a:endParaRPr lang="en-US"/>
        </a:p>
      </dgm:t>
    </dgm:pt>
    <dgm:pt modelId="{C64E8176-6884-4D99-8958-9B8DF8F036CF}" type="pres">
      <dgm:prSet presAssocID="{01149A3B-2097-436D-ACF5-DC6EC165EB0E}" presName="Name0" presStyleCnt="0">
        <dgm:presLayoutVars>
          <dgm:dir/>
          <dgm:resizeHandles val="exact"/>
        </dgm:presLayoutVars>
      </dgm:prSet>
      <dgm:spPr/>
    </dgm:pt>
    <dgm:pt modelId="{F72BE150-361E-4557-992A-9B42DAC52307}" type="pres">
      <dgm:prSet presAssocID="{8D38A5F4-D904-4C22-9637-B9B3E7671554}" presName="node" presStyleLbl="node1" presStyleIdx="0" presStyleCnt="6">
        <dgm:presLayoutVars>
          <dgm:bulletEnabled val="1"/>
        </dgm:presLayoutVars>
      </dgm:prSet>
      <dgm:spPr/>
    </dgm:pt>
    <dgm:pt modelId="{C203120C-B272-462A-A7BB-4D5096EEC273}" type="pres">
      <dgm:prSet presAssocID="{CE9F00C5-F25E-4C69-8457-A6021A8B3C8F}" presName="sibTrans" presStyleLbl="sibTrans1D1" presStyleIdx="0" presStyleCnt="5"/>
      <dgm:spPr/>
    </dgm:pt>
    <dgm:pt modelId="{8FD0E30A-AB13-46A5-884F-0B7EE64F9A34}" type="pres">
      <dgm:prSet presAssocID="{CE9F00C5-F25E-4C69-8457-A6021A8B3C8F}" presName="connectorText" presStyleLbl="sibTrans1D1" presStyleIdx="0" presStyleCnt="5"/>
      <dgm:spPr/>
    </dgm:pt>
    <dgm:pt modelId="{B426B41A-A312-4022-BAFF-8D03EB44DF4D}" type="pres">
      <dgm:prSet presAssocID="{BD0AD412-19E9-4C94-94D2-D980704E4F9B}" presName="node" presStyleLbl="node1" presStyleIdx="1" presStyleCnt="6">
        <dgm:presLayoutVars>
          <dgm:bulletEnabled val="1"/>
        </dgm:presLayoutVars>
      </dgm:prSet>
      <dgm:spPr/>
    </dgm:pt>
    <dgm:pt modelId="{39DF723E-782F-4BD8-9182-D23C7AD8D029}" type="pres">
      <dgm:prSet presAssocID="{96DDFC51-A23E-4265-BED7-8FA076FBB609}" presName="sibTrans" presStyleLbl="sibTrans1D1" presStyleIdx="1" presStyleCnt="5"/>
      <dgm:spPr/>
    </dgm:pt>
    <dgm:pt modelId="{508CB549-4B02-4DCA-AA8E-79778BED8BBA}" type="pres">
      <dgm:prSet presAssocID="{96DDFC51-A23E-4265-BED7-8FA076FBB609}" presName="connectorText" presStyleLbl="sibTrans1D1" presStyleIdx="1" presStyleCnt="5"/>
      <dgm:spPr/>
    </dgm:pt>
    <dgm:pt modelId="{D289D8A8-EAC3-4453-B172-4ED71B94A5E9}" type="pres">
      <dgm:prSet presAssocID="{D7BB004F-DEE5-4151-8E3E-FAE16CD7A7E2}" presName="node" presStyleLbl="node1" presStyleIdx="2" presStyleCnt="6">
        <dgm:presLayoutVars>
          <dgm:bulletEnabled val="1"/>
        </dgm:presLayoutVars>
      </dgm:prSet>
      <dgm:spPr/>
    </dgm:pt>
    <dgm:pt modelId="{8CDE2E13-6659-448D-B697-8A227A8B0F06}" type="pres">
      <dgm:prSet presAssocID="{C74B12CD-A8D5-46D6-9D5A-B1753C0ED057}" presName="sibTrans" presStyleLbl="sibTrans1D1" presStyleIdx="2" presStyleCnt="5"/>
      <dgm:spPr/>
    </dgm:pt>
    <dgm:pt modelId="{4A2E0AC6-42E9-4A5D-9D76-39C455F6862B}" type="pres">
      <dgm:prSet presAssocID="{C74B12CD-A8D5-46D6-9D5A-B1753C0ED057}" presName="connectorText" presStyleLbl="sibTrans1D1" presStyleIdx="2" presStyleCnt="5"/>
      <dgm:spPr/>
    </dgm:pt>
    <dgm:pt modelId="{D5D36C60-DD18-4B1E-B48B-59E780500307}" type="pres">
      <dgm:prSet presAssocID="{35291E45-3436-48B1-9F13-B69976783777}" presName="node" presStyleLbl="node1" presStyleIdx="3" presStyleCnt="6">
        <dgm:presLayoutVars>
          <dgm:bulletEnabled val="1"/>
        </dgm:presLayoutVars>
      </dgm:prSet>
      <dgm:spPr/>
    </dgm:pt>
    <dgm:pt modelId="{3B9B6D49-B640-4336-99B0-1F3239A3BB12}" type="pres">
      <dgm:prSet presAssocID="{3B52F497-C775-419C-AA99-2DB92B065D4B}" presName="sibTrans" presStyleLbl="sibTrans1D1" presStyleIdx="3" presStyleCnt="5"/>
      <dgm:spPr/>
    </dgm:pt>
    <dgm:pt modelId="{4292E3F7-1B88-47BC-A5D9-A7FDAE499CFA}" type="pres">
      <dgm:prSet presAssocID="{3B52F497-C775-419C-AA99-2DB92B065D4B}" presName="connectorText" presStyleLbl="sibTrans1D1" presStyleIdx="3" presStyleCnt="5"/>
      <dgm:spPr/>
    </dgm:pt>
    <dgm:pt modelId="{80A215FB-7AB9-43EC-A434-62E7A0F01D77}" type="pres">
      <dgm:prSet presAssocID="{8B07772A-1FBE-4A8A-8EC0-968167207BD4}" presName="node" presStyleLbl="node1" presStyleIdx="4" presStyleCnt="6">
        <dgm:presLayoutVars>
          <dgm:bulletEnabled val="1"/>
        </dgm:presLayoutVars>
      </dgm:prSet>
      <dgm:spPr/>
    </dgm:pt>
    <dgm:pt modelId="{C844AAA0-D87C-4DD3-B7B0-06B87358B6A8}" type="pres">
      <dgm:prSet presAssocID="{49ED9A18-8360-4907-9D09-27AC7C3F5B4B}" presName="sibTrans" presStyleLbl="sibTrans1D1" presStyleIdx="4" presStyleCnt="5"/>
      <dgm:spPr/>
    </dgm:pt>
    <dgm:pt modelId="{1C5A3BCC-22A2-467A-A38C-7BDC516955F6}" type="pres">
      <dgm:prSet presAssocID="{49ED9A18-8360-4907-9D09-27AC7C3F5B4B}" presName="connectorText" presStyleLbl="sibTrans1D1" presStyleIdx="4" presStyleCnt="5"/>
      <dgm:spPr/>
    </dgm:pt>
    <dgm:pt modelId="{CD8851CB-1B7C-4E8D-80CC-8E109A91FDCD}" type="pres">
      <dgm:prSet presAssocID="{77ABD70B-3C2F-45CA-8CD2-3C1B26025A16}" presName="node" presStyleLbl="node1" presStyleIdx="5" presStyleCnt="6">
        <dgm:presLayoutVars>
          <dgm:bulletEnabled val="1"/>
        </dgm:presLayoutVars>
      </dgm:prSet>
      <dgm:spPr/>
    </dgm:pt>
  </dgm:ptLst>
  <dgm:cxnLst>
    <dgm:cxn modelId="{8DC4C514-12B4-48D3-8B0E-3537A93D5EB2}" srcId="{01149A3B-2097-436D-ACF5-DC6EC165EB0E}" destId="{8B07772A-1FBE-4A8A-8EC0-968167207BD4}" srcOrd="4" destOrd="0" parTransId="{D435CFB1-CBE4-4C44-AFA3-CDFD548319B4}" sibTransId="{49ED9A18-8360-4907-9D09-27AC7C3F5B4B}"/>
    <dgm:cxn modelId="{F1FC1515-0603-46ED-9B9B-ACADDDC8877A}" type="presOf" srcId="{CE9F00C5-F25E-4C69-8457-A6021A8B3C8F}" destId="{C203120C-B272-462A-A7BB-4D5096EEC273}" srcOrd="0" destOrd="0" presId="urn:microsoft.com/office/officeart/2005/8/layout/bProcess3"/>
    <dgm:cxn modelId="{9502B415-47FF-41AC-A894-11F2292E0BB3}" srcId="{01149A3B-2097-436D-ACF5-DC6EC165EB0E}" destId="{BD0AD412-19E9-4C94-94D2-D980704E4F9B}" srcOrd="1" destOrd="0" parTransId="{C075F67F-5B41-472D-9FB8-4ABFD2C2E225}" sibTransId="{96DDFC51-A23E-4265-BED7-8FA076FBB609}"/>
    <dgm:cxn modelId="{31E7E128-B6EE-4F74-B87B-3F6308092922}" type="presOf" srcId="{77ABD70B-3C2F-45CA-8CD2-3C1B26025A16}" destId="{CD8851CB-1B7C-4E8D-80CC-8E109A91FDCD}" srcOrd="0" destOrd="0" presId="urn:microsoft.com/office/officeart/2005/8/layout/bProcess3"/>
    <dgm:cxn modelId="{A17DD83F-36F2-440E-98FE-7CEAB5390DB6}" srcId="{01149A3B-2097-436D-ACF5-DC6EC165EB0E}" destId="{77ABD70B-3C2F-45CA-8CD2-3C1B26025A16}" srcOrd="5" destOrd="0" parTransId="{B9A249F2-DBBE-4399-BCDA-36EB6EC03348}" sibTransId="{8B26AE83-1F77-4529-B836-974DB21EED75}"/>
    <dgm:cxn modelId="{2E8AD744-994A-4835-85E7-9E72B3A2034E}" type="presOf" srcId="{96DDFC51-A23E-4265-BED7-8FA076FBB609}" destId="{508CB549-4B02-4DCA-AA8E-79778BED8BBA}" srcOrd="1" destOrd="0" presId="urn:microsoft.com/office/officeart/2005/8/layout/bProcess3"/>
    <dgm:cxn modelId="{7A700F66-8140-47CD-841D-CB39980F238C}" type="presOf" srcId="{49ED9A18-8360-4907-9D09-27AC7C3F5B4B}" destId="{C844AAA0-D87C-4DD3-B7B0-06B87358B6A8}" srcOrd="0" destOrd="0" presId="urn:microsoft.com/office/officeart/2005/8/layout/bProcess3"/>
    <dgm:cxn modelId="{469B6547-9701-4245-A6C9-994B136B6746}" type="presOf" srcId="{3B52F497-C775-419C-AA99-2DB92B065D4B}" destId="{3B9B6D49-B640-4336-99B0-1F3239A3BB12}" srcOrd="0" destOrd="0" presId="urn:microsoft.com/office/officeart/2005/8/layout/bProcess3"/>
    <dgm:cxn modelId="{4FA96E48-A204-4713-B98E-005E8E8F2758}" srcId="{01149A3B-2097-436D-ACF5-DC6EC165EB0E}" destId="{D7BB004F-DEE5-4151-8E3E-FAE16CD7A7E2}" srcOrd="2" destOrd="0" parTransId="{BECEAFAE-10D3-46EE-A7D0-7AFE9B60C8A3}" sibTransId="{C74B12CD-A8D5-46D6-9D5A-B1753C0ED057}"/>
    <dgm:cxn modelId="{95F7C374-3EC7-41AA-9B02-35EF96F9B897}" type="presOf" srcId="{35291E45-3436-48B1-9F13-B69976783777}" destId="{D5D36C60-DD18-4B1E-B48B-59E780500307}" srcOrd="0" destOrd="0" presId="urn:microsoft.com/office/officeart/2005/8/layout/bProcess3"/>
    <dgm:cxn modelId="{E5964655-837F-402B-9012-518BDF579D69}" type="presOf" srcId="{C74B12CD-A8D5-46D6-9D5A-B1753C0ED057}" destId="{8CDE2E13-6659-448D-B697-8A227A8B0F06}" srcOrd="0" destOrd="0" presId="urn:microsoft.com/office/officeart/2005/8/layout/bProcess3"/>
    <dgm:cxn modelId="{9E6A8E57-C7A5-4FC4-8637-F62B94714F12}" type="presOf" srcId="{01149A3B-2097-436D-ACF5-DC6EC165EB0E}" destId="{C64E8176-6884-4D99-8958-9B8DF8F036CF}" srcOrd="0" destOrd="0" presId="urn:microsoft.com/office/officeart/2005/8/layout/bProcess3"/>
    <dgm:cxn modelId="{B2F93658-4DD0-48A4-BAC5-35E6F3E6E285}" type="presOf" srcId="{8D38A5F4-D904-4C22-9637-B9B3E7671554}" destId="{F72BE150-361E-4557-992A-9B42DAC52307}" srcOrd="0" destOrd="0" presId="urn:microsoft.com/office/officeart/2005/8/layout/bProcess3"/>
    <dgm:cxn modelId="{6C18B45A-6CF7-4D1B-8EC7-B581A0DF5423}" srcId="{01149A3B-2097-436D-ACF5-DC6EC165EB0E}" destId="{35291E45-3436-48B1-9F13-B69976783777}" srcOrd="3" destOrd="0" parTransId="{FCA994F4-BDE5-4503-AF49-D56D9EB813E4}" sibTransId="{3B52F497-C775-419C-AA99-2DB92B065D4B}"/>
    <dgm:cxn modelId="{AFD5C689-F921-4B91-8EBB-37532A33AA4F}" type="presOf" srcId="{8B07772A-1FBE-4A8A-8EC0-968167207BD4}" destId="{80A215FB-7AB9-43EC-A434-62E7A0F01D77}" srcOrd="0" destOrd="0" presId="urn:microsoft.com/office/officeart/2005/8/layout/bProcess3"/>
    <dgm:cxn modelId="{D0F9F48A-13B5-4E8F-A2D6-11892355E88A}" type="presOf" srcId="{49ED9A18-8360-4907-9D09-27AC7C3F5B4B}" destId="{1C5A3BCC-22A2-467A-A38C-7BDC516955F6}" srcOrd="1" destOrd="0" presId="urn:microsoft.com/office/officeart/2005/8/layout/bProcess3"/>
    <dgm:cxn modelId="{F5C51E8D-6C0D-428A-A53C-FB314B10B83F}" type="presOf" srcId="{CE9F00C5-F25E-4C69-8457-A6021A8B3C8F}" destId="{8FD0E30A-AB13-46A5-884F-0B7EE64F9A34}" srcOrd="1" destOrd="0" presId="urn:microsoft.com/office/officeart/2005/8/layout/bProcess3"/>
    <dgm:cxn modelId="{D5E14B91-EE76-41C5-89DC-F64F7560E98E}" type="presOf" srcId="{BD0AD412-19E9-4C94-94D2-D980704E4F9B}" destId="{B426B41A-A312-4022-BAFF-8D03EB44DF4D}" srcOrd="0" destOrd="0" presId="urn:microsoft.com/office/officeart/2005/8/layout/bProcess3"/>
    <dgm:cxn modelId="{36F21892-E585-4EAA-B31C-E89124776C1C}" srcId="{01149A3B-2097-436D-ACF5-DC6EC165EB0E}" destId="{8D38A5F4-D904-4C22-9637-B9B3E7671554}" srcOrd="0" destOrd="0" parTransId="{9871D562-0D6A-49EC-B602-B3C9CC6A6B90}" sibTransId="{CE9F00C5-F25E-4C69-8457-A6021A8B3C8F}"/>
    <dgm:cxn modelId="{BB162CAF-C4B6-4A88-B4D0-ACB5B05EB348}" type="presOf" srcId="{D7BB004F-DEE5-4151-8E3E-FAE16CD7A7E2}" destId="{D289D8A8-EAC3-4453-B172-4ED71B94A5E9}" srcOrd="0" destOrd="0" presId="urn:microsoft.com/office/officeart/2005/8/layout/bProcess3"/>
    <dgm:cxn modelId="{EE1A4DB4-B5BE-49A7-996F-7731B9E487B2}" type="presOf" srcId="{C74B12CD-A8D5-46D6-9D5A-B1753C0ED057}" destId="{4A2E0AC6-42E9-4A5D-9D76-39C455F6862B}" srcOrd="1" destOrd="0" presId="urn:microsoft.com/office/officeart/2005/8/layout/bProcess3"/>
    <dgm:cxn modelId="{402D46D5-DDFA-488E-AF30-B6260E53165C}" type="presOf" srcId="{3B52F497-C775-419C-AA99-2DB92B065D4B}" destId="{4292E3F7-1B88-47BC-A5D9-A7FDAE499CFA}" srcOrd="1" destOrd="0" presId="urn:microsoft.com/office/officeart/2005/8/layout/bProcess3"/>
    <dgm:cxn modelId="{7BDCA9FE-F8BA-4F0B-A222-06F6CACEF12C}" type="presOf" srcId="{96DDFC51-A23E-4265-BED7-8FA076FBB609}" destId="{39DF723E-782F-4BD8-9182-D23C7AD8D029}" srcOrd="0" destOrd="0" presId="urn:microsoft.com/office/officeart/2005/8/layout/bProcess3"/>
    <dgm:cxn modelId="{56D30C3F-09E9-4F8A-930C-B8E3A8A74F1B}" type="presParOf" srcId="{C64E8176-6884-4D99-8958-9B8DF8F036CF}" destId="{F72BE150-361E-4557-992A-9B42DAC52307}" srcOrd="0" destOrd="0" presId="urn:microsoft.com/office/officeart/2005/8/layout/bProcess3"/>
    <dgm:cxn modelId="{AB915AC5-4882-49E9-870C-84EB40E7B833}" type="presParOf" srcId="{C64E8176-6884-4D99-8958-9B8DF8F036CF}" destId="{C203120C-B272-462A-A7BB-4D5096EEC273}" srcOrd="1" destOrd="0" presId="urn:microsoft.com/office/officeart/2005/8/layout/bProcess3"/>
    <dgm:cxn modelId="{4537F1CA-604A-422B-A176-EB7461B5E0CB}" type="presParOf" srcId="{C203120C-B272-462A-A7BB-4D5096EEC273}" destId="{8FD0E30A-AB13-46A5-884F-0B7EE64F9A34}" srcOrd="0" destOrd="0" presId="urn:microsoft.com/office/officeart/2005/8/layout/bProcess3"/>
    <dgm:cxn modelId="{8EB9BBBA-ECCC-4D81-AA51-FC5D0B83492F}" type="presParOf" srcId="{C64E8176-6884-4D99-8958-9B8DF8F036CF}" destId="{B426B41A-A312-4022-BAFF-8D03EB44DF4D}" srcOrd="2" destOrd="0" presId="urn:microsoft.com/office/officeart/2005/8/layout/bProcess3"/>
    <dgm:cxn modelId="{1B2BDF96-8CE7-41B5-91EA-49736AFD7281}" type="presParOf" srcId="{C64E8176-6884-4D99-8958-9B8DF8F036CF}" destId="{39DF723E-782F-4BD8-9182-D23C7AD8D029}" srcOrd="3" destOrd="0" presId="urn:microsoft.com/office/officeart/2005/8/layout/bProcess3"/>
    <dgm:cxn modelId="{DDB546E9-5DB8-4D48-9947-7143E208EC13}" type="presParOf" srcId="{39DF723E-782F-4BD8-9182-D23C7AD8D029}" destId="{508CB549-4B02-4DCA-AA8E-79778BED8BBA}" srcOrd="0" destOrd="0" presId="urn:microsoft.com/office/officeart/2005/8/layout/bProcess3"/>
    <dgm:cxn modelId="{ED95CC96-27EA-4BC1-8130-37B6B51CF0E5}" type="presParOf" srcId="{C64E8176-6884-4D99-8958-9B8DF8F036CF}" destId="{D289D8A8-EAC3-4453-B172-4ED71B94A5E9}" srcOrd="4" destOrd="0" presId="urn:microsoft.com/office/officeart/2005/8/layout/bProcess3"/>
    <dgm:cxn modelId="{41A3ED83-234C-4B99-B309-A6E871DC6E37}" type="presParOf" srcId="{C64E8176-6884-4D99-8958-9B8DF8F036CF}" destId="{8CDE2E13-6659-448D-B697-8A227A8B0F06}" srcOrd="5" destOrd="0" presId="urn:microsoft.com/office/officeart/2005/8/layout/bProcess3"/>
    <dgm:cxn modelId="{52E2F2D0-061F-4D73-8E22-C0A3D1E3E093}" type="presParOf" srcId="{8CDE2E13-6659-448D-B697-8A227A8B0F06}" destId="{4A2E0AC6-42E9-4A5D-9D76-39C455F6862B}" srcOrd="0" destOrd="0" presId="urn:microsoft.com/office/officeart/2005/8/layout/bProcess3"/>
    <dgm:cxn modelId="{897A89B7-768F-4170-A80C-8827F8CCED89}" type="presParOf" srcId="{C64E8176-6884-4D99-8958-9B8DF8F036CF}" destId="{D5D36C60-DD18-4B1E-B48B-59E780500307}" srcOrd="6" destOrd="0" presId="urn:microsoft.com/office/officeart/2005/8/layout/bProcess3"/>
    <dgm:cxn modelId="{D99A4A59-867E-4103-B5E7-1ED248044678}" type="presParOf" srcId="{C64E8176-6884-4D99-8958-9B8DF8F036CF}" destId="{3B9B6D49-B640-4336-99B0-1F3239A3BB12}" srcOrd="7" destOrd="0" presId="urn:microsoft.com/office/officeart/2005/8/layout/bProcess3"/>
    <dgm:cxn modelId="{AF37A9B2-43C1-405A-BEE4-C778398F04C1}" type="presParOf" srcId="{3B9B6D49-B640-4336-99B0-1F3239A3BB12}" destId="{4292E3F7-1B88-47BC-A5D9-A7FDAE499CFA}" srcOrd="0" destOrd="0" presId="urn:microsoft.com/office/officeart/2005/8/layout/bProcess3"/>
    <dgm:cxn modelId="{A829BD91-441F-47F2-8227-5035EF9FD654}" type="presParOf" srcId="{C64E8176-6884-4D99-8958-9B8DF8F036CF}" destId="{80A215FB-7AB9-43EC-A434-62E7A0F01D77}" srcOrd="8" destOrd="0" presId="urn:microsoft.com/office/officeart/2005/8/layout/bProcess3"/>
    <dgm:cxn modelId="{6B986044-A4A9-40B4-8B4B-D234A1D87043}" type="presParOf" srcId="{C64E8176-6884-4D99-8958-9B8DF8F036CF}" destId="{C844AAA0-D87C-4DD3-B7B0-06B87358B6A8}" srcOrd="9" destOrd="0" presId="urn:microsoft.com/office/officeart/2005/8/layout/bProcess3"/>
    <dgm:cxn modelId="{E859A747-4C8A-4993-BB60-051558328D2F}" type="presParOf" srcId="{C844AAA0-D87C-4DD3-B7B0-06B87358B6A8}" destId="{1C5A3BCC-22A2-467A-A38C-7BDC516955F6}" srcOrd="0" destOrd="0" presId="urn:microsoft.com/office/officeart/2005/8/layout/bProcess3"/>
    <dgm:cxn modelId="{4C307263-1ECB-44DF-B59C-0588BE1F4880}" type="presParOf" srcId="{C64E8176-6884-4D99-8958-9B8DF8F036CF}" destId="{CD8851CB-1B7C-4E8D-80CC-8E109A91FDCD}"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9D341E-07F0-46CD-8A55-FC09594533E8}"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6632F144-EEE8-4F74-BE54-2657C1839C70}">
      <dgm:prSet phldr="0"/>
      <dgm:spPr/>
      <dgm:t>
        <a:bodyPr/>
        <a:lstStyle/>
        <a:p>
          <a:pPr algn="l" rtl="0"/>
          <a:br>
            <a:rPr lang="en-US"/>
          </a:br>
          <a:r>
            <a:rPr lang="en-US"/>
            <a:t>Creating a NumPy array by extracting the "Class" column from the dataset.</a:t>
          </a:r>
          <a:endParaRPr lang="en-US">
            <a:latin typeface="Grandview Display"/>
          </a:endParaRPr>
        </a:p>
      </dgm:t>
    </dgm:pt>
    <dgm:pt modelId="{7B21E446-B559-4C97-ACA3-5A0ED93A279A}" type="parTrans" cxnId="{689CEEB4-F822-488C-AD84-5EF9FC79D9D7}">
      <dgm:prSet/>
      <dgm:spPr/>
    </dgm:pt>
    <dgm:pt modelId="{151D5FD7-C309-44B2-8FD9-45EF17881F6B}" type="sibTrans" cxnId="{689CEEB4-F822-488C-AD84-5EF9FC79D9D7}">
      <dgm:prSet/>
      <dgm:spPr/>
      <dgm:t>
        <a:bodyPr/>
        <a:lstStyle/>
        <a:p>
          <a:endParaRPr lang="en-US"/>
        </a:p>
      </dgm:t>
    </dgm:pt>
    <dgm:pt modelId="{D963B3FE-A12E-44FA-9B18-373593AC7D84}">
      <dgm:prSet phldr="0"/>
      <dgm:spPr/>
      <dgm:t>
        <a:bodyPr/>
        <a:lstStyle/>
        <a:p>
          <a:pPr algn="l"/>
          <a:r>
            <a:rPr lang="en-US"/>
            <a:t>Standardizing the data using </a:t>
          </a:r>
          <a:r>
            <a:rPr lang="en-US" err="1"/>
            <a:t>StandardScaler</a:t>
          </a:r>
          <a:r>
            <a:rPr lang="en-US"/>
            <a:t>, involving both fitting and transforming the data.</a:t>
          </a:r>
        </a:p>
      </dgm:t>
    </dgm:pt>
    <dgm:pt modelId="{94EC64DF-9E76-4D8B-94A2-3433B7CF1572}" type="parTrans" cxnId="{323C7C3B-1F5A-470D-A6EB-5E7E04CABED7}">
      <dgm:prSet/>
      <dgm:spPr/>
    </dgm:pt>
    <dgm:pt modelId="{254CAED0-02B4-49F5-9D27-65A666A194D5}" type="sibTrans" cxnId="{323C7C3B-1F5A-470D-A6EB-5E7E04CABED7}">
      <dgm:prSet/>
      <dgm:spPr/>
      <dgm:t>
        <a:bodyPr/>
        <a:lstStyle/>
        <a:p>
          <a:endParaRPr lang="en-US"/>
        </a:p>
      </dgm:t>
    </dgm:pt>
    <dgm:pt modelId="{07CE7CAF-3653-41FE-93AB-40A964437D45}">
      <dgm:prSet phldr="0"/>
      <dgm:spPr/>
      <dgm:t>
        <a:bodyPr/>
        <a:lstStyle/>
        <a:p>
          <a:pPr algn="l"/>
          <a:r>
            <a:rPr lang="en-US"/>
            <a:t>Dividing the dataset into training and testing sets through the use of the </a:t>
          </a:r>
          <a:r>
            <a:rPr lang="en-US" err="1"/>
            <a:t>train_test_split</a:t>
          </a:r>
          <a:r>
            <a:rPr lang="en-US"/>
            <a:t> function.</a:t>
          </a:r>
        </a:p>
      </dgm:t>
    </dgm:pt>
    <dgm:pt modelId="{9D0E7BE9-A779-4E9E-98B4-55FD1FE28496}" type="parTrans" cxnId="{524353FB-24DD-40DE-925F-DE016C67F327}">
      <dgm:prSet/>
      <dgm:spPr/>
    </dgm:pt>
    <dgm:pt modelId="{93EF298D-8F49-4064-87DC-8FD5DDCF507D}" type="sibTrans" cxnId="{524353FB-24DD-40DE-925F-DE016C67F327}">
      <dgm:prSet/>
      <dgm:spPr/>
      <dgm:t>
        <a:bodyPr/>
        <a:lstStyle/>
        <a:p>
          <a:endParaRPr lang="en-US"/>
        </a:p>
      </dgm:t>
    </dgm:pt>
    <dgm:pt modelId="{35ED75D6-6078-4D4D-946D-D896473133C5}">
      <dgm:prSet phldr="0"/>
      <dgm:spPr/>
      <dgm:t>
        <a:bodyPr/>
        <a:lstStyle/>
        <a:p>
          <a:pPr algn="l"/>
          <a:r>
            <a:rPr lang="en-US"/>
            <a:t>Establishing a </a:t>
          </a:r>
          <a:r>
            <a:rPr lang="en-US" err="1"/>
            <a:t>GridSearchCV</a:t>
          </a:r>
          <a:r>
            <a:rPr lang="en-US"/>
            <a:t> object with a cross-validation value of 10 to identify the optimal parameters.</a:t>
          </a:r>
        </a:p>
      </dgm:t>
    </dgm:pt>
    <dgm:pt modelId="{D9D29DA2-D405-4ADC-845D-08C684408633}" type="parTrans" cxnId="{6EC182E1-C2E9-44E6-B632-186D0E71A96A}">
      <dgm:prSet/>
      <dgm:spPr/>
    </dgm:pt>
    <dgm:pt modelId="{550B2458-D7D4-4395-AAFF-020DA2FB401B}" type="sibTrans" cxnId="{6EC182E1-C2E9-44E6-B632-186D0E71A96A}">
      <dgm:prSet/>
      <dgm:spPr/>
      <dgm:t>
        <a:bodyPr/>
        <a:lstStyle/>
        <a:p>
          <a:endParaRPr lang="en-US"/>
        </a:p>
      </dgm:t>
    </dgm:pt>
    <dgm:pt modelId="{68A0BEE0-087A-4083-9FDE-709BFFFEB5CF}">
      <dgm:prSet phldr="0"/>
      <dgm:spPr/>
      <dgm:t>
        <a:bodyPr/>
        <a:lstStyle/>
        <a:p>
          <a:pPr algn="l"/>
          <a:r>
            <a:rPr lang="en-US"/>
            <a:t>Applying </a:t>
          </a:r>
          <a:r>
            <a:rPr lang="en-US" err="1"/>
            <a:t>GridSearchCV</a:t>
          </a:r>
          <a:r>
            <a:rPr lang="en-US"/>
            <a:t> on Logistic Regression, Support Vector Machine (SVM), Decision Tree, and K-Nearest Neighbors (KNN) models.</a:t>
          </a:r>
        </a:p>
      </dgm:t>
    </dgm:pt>
    <dgm:pt modelId="{98E12177-1225-4293-A2D1-8A98EAF47BC3}" type="parTrans" cxnId="{1D47F1C6-1210-4AC4-992C-BAB021155195}">
      <dgm:prSet/>
      <dgm:spPr/>
    </dgm:pt>
    <dgm:pt modelId="{4F9C383F-8717-41E3-87F6-0DFC38AD78CA}" type="sibTrans" cxnId="{1D47F1C6-1210-4AC4-992C-BAB021155195}">
      <dgm:prSet/>
      <dgm:spPr/>
      <dgm:t>
        <a:bodyPr/>
        <a:lstStyle/>
        <a:p>
          <a:endParaRPr lang="en-US"/>
        </a:p>
      </dgm:t>
    </dgm:pt>
    <dgm:pt modelId="{F3C5A849-2BBA-4A64-BD6B-ED5ED615DCB1}">
      <dgm:prSet phldr="0"/>
      <dgm:spPr/>
      <dgm:t>
        <a:bodyPr/>
        <a:lstStyle/>
        <a:p>
          <a:pPr algn="l"/>
          <a:r>
            <a:rPr lang="en-US"/>
            <a:t>Calculating the accuracy on the test data for all models using the .score() method.</a:t>
          </a:r>
        </a:p>
      </dgm:t>
    </dgm:pt>
    <dgm:pt modelId="{9F96A129-F379-44AC-BB5F-D43E03D1E0DA}" type="parTrans" cxnId="{94DAE6C9-C4F9-4665-842E-A7F8B3BAE98F}">
      <dgm:prSet/>
      <dgm:spPr/>
    </dgm:pt>
    <dgm:pt modelId="{C6B8CD89-5646-4BF8-A3CC-9DCE65F054FA}" type="sibTrans" cxnId="{94DAE6C9-C4F9-4665-842E-A7F8B3BAE98F}">
      <dgm:prSet/>
      <dgm:spPr/>
      <dgm:t>
        <a:bodyPr/>
        <a:lstStyle/>
        <a:p>
          <a:endParaRPr lang="en-US"/>
        </a:p>
      </dgm:t>
    </dgm:pt>
    <dgm:pt modelId="{E046DC1F-8E7A-4B95-A4F7-7504C35B038A}">
      <dgm:prSet phldr="0"/>
      <dgm:spPr/>
      <dgm:t>
        <a:bodyPr/>
        <a:lstStyle/>
        <a:p>
          <a:pPr algn="l"/>
          <a:r>
            <a:rPr lang="en-US"/>
            <a:t>Analyzing the confusion matrix for each model.</a:t>
          </a:r>
        </a:p>
      </dgm:t>
    </dgm:pt>
    <dgm:pt modelId="{48813DAD-F2CF-4332-A6FD-4011FADA9EFC}" type="parTrans" cxnId="{8E705FDE-8601-4DC8-99EF-006A8F6A9C47}">
      <dgm:prSet/>
      <dgm:spPr/>
    </dgm:pt>
    <dgm:pt modelId="{594BCF5B-A998-4D59-BD68-51F28DE9FAB0}" type="sibTrans" cxnId="{8E705FDE-8601-4DC8-99EF-006A8F6A9C47}">
      <dgm:prSet/>
      <dgm:spPr/>
      <dgm:t>
        <a:bodyPr/>
        <a:lstStyle/>
        <a:p>
          <a:endParaRPr lang="en-US"/>
        </a:p>
      </dgm:t>
    </dgm:pt>
    <dgm:pt modelId="{17529C25-9229-4031-BE1C-BBA787F6A476}">
      <dgm:prSet phldr="0"/>
      <dgm:spPr/>
      <dgm:t>
        <a:bodyPr/>
        <a:lstStyle/>
        <a:p>
          <a:pPr algn="l"/>
          <a:r>
            <a:rPr lang="en-US"/>
            <a:t>Determining the best-performing method by evaluating </a:t>
          </a:r>
          <a:r>
            <a:rPr lang="en-US" err="1"/>
            <a:t>Jaccard_score</a:t>
          </a:r>
          <a:r>
            <a:rPr lang="en-US"/>
            <a:t> and F1_score metrics.</a:t>
          </a:r>
        </a:p>
      </dgm:t>
    </dgm:pt>
    <dgm:pt modelId="{BE7D44CC-1F7B-4012-AE1A-44D33304C35C}" type="parTrans" cxnId="{A6FAE7AE-9850-490A-B9BA-624499B804D4}">
      <dgm:prSet/>
      <dgm:spPr/>
    </dgm:pt>
    <dgm:pt modelId="{CB5A9B97-D755-4BB4-A125-E88F346BA826}" type="sibTrans" cxnId="{A6FAE7AE-9850-490A-B9BA-624499B804D4}">
      <dgm:prSet/>
      <dgm:spPr/>
      <dgm:t>
        <a:bodyPr/>
        <a:lstStyle/>
        <a:p>
          <a:endParaRPr lang="en-US"/>
        </a:p>
      </dgm:t>
    </dgm:pt>
    <dgm:pt modelId="{3FCE2728-E3EE-43CA-B22A-3EF3AB2AAEF6}" type="pres">
      <dgm:prSet presAssocID="{849D341E-07F0-46CD-8A55-FC09594533E8}" presName="Name0" presStyleCnt="0">
        <dgm:presLayoutVars>
          <dgm:dir/>
          <dgm:resizeHandles val="exact"/>
        </dgm:presLayoutVars>
      </dgm:prSet>
      <dgm:spPr/>
    </dgm:pt>
    <dgm:pt modelId="{727A03B6-AF6A-426C-A6FB-03E58232809A}" type="pres">
      <dgm:prSet presAssocID="{6632F144-EEE8-4F74-BE54-2657C1839C70}" presName="node" presStyleLbl="node1" presStyleIdx="0" presStyleCnt="8">
        <dgm:presLayoutVars>
          <dgm:bulletEnabled val="1"/>
        </dgm:presLayoutVars>
      </dgm:prSet>
      <dgm:spPr/>
    </dgm:pt>
    <dgm:pt modelId="{143EA45B-D84D-44F3-95C9-EB1C98CFEA65}" type="pres">
      <dgm:prSet presAssocID="{151D5FD7-C309-44B2-8FD9-45EF17881F6B}" presName="sibTrans" presStyleLbl="sibTrans1D1" presStyleIdx="0" presStyleCnt="7"/>
      <dgm:spPr/>
    </dgm:pt>
    <dgm:pt modelId="{7F16B49A-19E3-49C3-9204-DE22D5220552}" type="pres">
      <dgm:prSet presAssocID="{151D5FD7-C309-44B2-8FD9-45EF17881F6B}" presName="connectorText" presStyleLbl="sibTrans1D1" presStyleIdx="0" presStyleCnt="7"/>
      <dgm:spPr/>
    </dgm:pt>
    <dgm:pt modelId="{6BEE1C57-C8F3-4C7B-AF45-E054DBE2C25A}" type="pres">
      <dgm:prSet presAssocID="{D963B3FE-A12E-44FA-9B18-373593AC7D84}" presName="node" presStyleLbl="node1" presStyleIdx="1" presStyleCnt="8">
        <dgm:presLayoutVars>
          <dgm:bulletEnabled val="1"/>
        </dgm:presLayoutVars>
      </dgm:prSet>
      <dgm:spPr/>
    </dgm:pt>
    <dgm:pt modelId="{1D41962A-AFAE-4660-B73A-9CC11757A327}" type="pres">
      <dgm:prSet presAssocID="{254CAED0-02B4-49F5-9D27-65A666A194D5}" presName="sibTrans" presStyleLbl="sibTrans1D1" presStyleIdx="1" presStyleCnt="7"/>
      <dgm:spPr/>
    </dgm:pt>
    <dgm:pt modelId="{A34460E7-A770-4F2C-A350-53132307507F}" type="pres">
      <dgm:prSet presAssocID="{254CAED0-02B4-49F5-9D27-65A666A194D5}" presName="connectorText" presStyleLbl="sibTrans1D1" presStyleIdx="1" presStyleCnt="7"/>
      <dgm:spPr/>
    </dgm:pt>
    <dgm:pt modelId="{12C04837-83C0-4D09-9766-8E85C3C95408}" type="pres">
      <dgm:prSet presAssocID="{07CE7CAF-3653-41FE-93AB-40A964437D45}" presName="node" presStyleLbl="node1" presStyleIdx="2" presStyleCnt="8">
        <dgm:presLayoutVars>
          <dgm:bulletEnabled val="1"/>
        </dgm:presLayoutVars>
      </dgm:prSet>
      <dgm:spPr/>
    </dgm:pt>
    <dgm:pt modelId="{9F130CEF-413B-47CF-87FB-AEBF1CD49644}" type="pres">
      <dgm:prSet presAssocID="{93EF298D-8F49-4064-87DC-8FD5DDCF507D}" presName="sibTrans" presStyleLbl="sibTrans1D1" presStyleIdx="2" presStyleCnt="7"/>
      <dgm:spPr/>
    </dgm:pt>
    <dgm:pt modelId="{26AF023C-8BF0-47C9-8B06-79EAB4F03C16}" type="pres">
      <dgm:prSet presAssocID="{93EF298D-8F49-4064-87DC-8FD5DDCF507D}" presName="connectorText" presStyleLbl="sibTrans1D1" presStyleIdx="2" presStyleCnt="7"/>
      <dgm:spPr/>
    </dgm:pt>
    <dgm:pt modelId="{9EF63D32-833E-48CD-8925-C2AA86A6215F}" type="pres">
      <dgm:prSet presAssocID="{35ED75D6-6078-4D4D-946D-D896473133C5}" presName="node" presStyleLbl="node1" presStyleIdx="3" presStyleCnt="8">
        <dgm:presLayoutVars>
          <dgm:bulletEnabled val="1"/>
        </dgm:presLayoutVars>
      </dgm:prSet>
      <dgm:spPr/>
    </dgm:pt>
    <dgm:pt modelId="{4C95D36F-45D2-4C52-9B96-AC702F321588}" type="pres">
      <dgm:prSet presAssocID="{550B2458-D7D4-4395-AAFF-020DA2FB401B}" presName="sibTrans" presStyleLbl="sibTrans1D1" presStyleIdx="3" presStyleCnt="7"/>
      <dgm:spPr/>
    </dgm:pt>
    <dgm:pt modelId="{2A19F896-F2F6-4865-AD52-D77F6C9A6A6A}" type="pres">
      <dgm:prSet presAssocID="{550B2458-D7D4-4395-AAFF-020DA2FB401B}" presName="connectorText" presStyleLbl="sibTrans1D1" presStyleIdx="3" presStyleCnt="7"/>
      <dgm:spPr/>
    </dgm:pt>
    <dgm:pt modelId="{C9D4E428-145E-4CFB-945B-61C8103E2CD0}" type="pres">
      <dgm:prSet presAssocID="{68A0BEE0-087A-4083-9FDE-709BFFFEB5CF}" presName="node" presStyleLbl="node1" presStyleIdx="4" presStyleCnt="8">
        <dgm:presLayoutVars>
          <dgm:bulletEnabled val="1"/>
        </dgm:presLayoutVars>
      </dgm:prSet>
      <dgm:spPr/>
    </dgm:pt>
    <dgm:pt modelId="{81624FE7-45AF-48CA-BE82-2A7225A20BFD}" type="pres">
      <dgm:prSet presAssocID="{4F9C383F-8717-41E3-87F6-0DFC38AD78CA}" presName="sibTrans" presStyleLbl="sibTrans1D1" presStyleIdx="4" presStyleCnt="7"/>
      <dgm:spPr/>
    </dgm:pt>
    <dgm:pt modelId="{5F89A827-7102-4B66-8720-96C76D8C51BD}" type="pres">
      <dgm:prSet presAssocID="{4F9C383F-8717-41E3-87F6-0DFC38AD78CA}" presName="connectorText" presStyleLbl="sibTrans1D1" presStyleIdx="4" presStyleCnt="7"/>
      <dgm:spPr/>
    </dgm:pt>
    <dgm:pt modelId="{AE866E8E-7BA1-49D4-962B-630BE67DA701}" type="pres">
      <dgm:prSet presAssocID="{F3C5A849-2BBA-4A64-BD6B-ED5ED615DCB1}" presName="node" presStyleLbl="node1" presStyleIdx="5" presStyleCnt="8">
        <dgm:presLayoutVars>
          <dgm:bulletEnabled val="1"/>
        </dgm:presLayoutVars>
      </dgm:prSet>
      <dgm:spPr/>
    </dgm:pt>
    <dgm:pt modelId="{A329DFDC-647B-4ED4-90A7-50D325042295}" type="pres">
      <dgm:prSet presAssocID="{C6B8CD89-5646-4BF8-A3CC-9DCE65F054FA}" presName="sibTrans" presStyleLbl="sibTrans1D1" presStyleIdx="5" presStyleCnt="7"/>
      <dgm:spPr/>
    </dgm:pt>
    <dgm:pt modelId="{4111642D-C87C-407E-B597-D6BD13DB58BC}" type="pres">
      <dgm:prSet presAssocID="{C6B8CD89-5646-4BF8-A3CC-9DCE65F054FA}" presName="connectorText" presStyleLbl="sibTrans1D1" presStyleIdx="5" presStyleCnt="7"/>
      <dgm:spPr/>
    </dgm:pt>
    <dgm:pt modelId="{9D7E0993-1AFF-4FAF-989D-1850AC9F9E6D}" type="pres">
      <dgm:prSet presAssocID="{E046DC1F-8E7A-4B95-A4F7-7504C35B038A}" presName="node" presStyleLbl="node1" presStyleIdx="6" presStyleCnt="8">
        <dgm:presLayoutVars>
          <dgm:bulletEnabled val="1"/>
        </dgm:presLayoutVars>
      </dgm:prSet>
      <dgm:spPr/>
    </dgm:pt>
    <dgm:pt modelId="{052A5FED-98C1-49E3-B784-03867D6DF5C3}" type="pres">
      <dgm:prSet presAssocID="{594BCF5B-A998-4D59-BD68-51F28DE9FAB0}" presName="sibTrans" presStyleLbl="sibTrans1D1" presStyleIdx="6" presStyleCnt="7"/>
      <dgm:spPr/>
    </dgm:pt>
    <dgm:pt modelId="{4E226704-BA05-486D-A6F1-822DFA59D374}" type="pres">
      <dgm:prSet presAssocID="{594BCF5B-A998-4D59-BD68-51F28DE9FAB0}" presName="connectorText" presStyleLbl="sibTrans1D1" presStyleIdx="6" presStyleCnt="7"/>
      <dgm:spPr/>
    </dgm:pt>
    <dgm:pt modelId="{03D187C4-6C60-4164-8653-B0F5ED3ABA73}" type="pres">
      <dgm:prSet presAssocID="{17529C25-9229-4031-BE1C-BBA787F6A476}" presName="node" presStyleLbl="node1" presStyleIdx="7" presStyleCnt="8">
        <dgm:presLayoutVars>
          <dgm:bulletEnabled val="1"/>
        </dgm:presLayoutVars>
      </dgm:prSet>
      <dgm:spPr/>
    </dgm:pt>
  </dgm:ptLst>
  <dgm:cxnLst>
    <dgm:cxn modelId="{113E9108-A5D9-4767-937F-84CB061A557C}" type="presOf" srcId="{C6B8CD89-5646-4BF8-A3CC-9DCE65F054FA}" destId="{A329DFDC-647B-4ED4-90A7-50D325042295}" srcOrd="0" destOrd="0" presId="urn:microsoft.com/office/officeart/2005/8/layout/bProcess3"/>
    <dgm:cxn modelId="{59AA1727-B1E3-405E-A0C9-52B5717BB3DA}" type="presOf" srcId="{254CAED0-02B4-49F5-9D27-65A666A194D5}" destId="{A34460E7-A770-4F2C-A350-53132307507F}" srcOrd="1" destOrd="0" presId="urn:microsoft.com/office/officeart/2005/8/layout/bProcess3"/>
    <dgm:cxn modelId="{481E7B27-9CA2-40BC-90AF-02582F58FE0B}" type="presOf" srcId="{6632F144-EEE8-4F74-BE54-2657C1839C70}" destId="{727A03B6-AF6A-426C-A6FB-03E58232809A}" srcOrd="0" destOrd="0" presId="urn:microsoft.com/office/officeart/2005/8/layout/bProcess3"/>
    <dgm:cxn modelId="{3EAA922D-4551-48CA-865D-8477D3F2EB4E}" type="presOf" srcId="{68A0BEE0-087A-4083-9FDE-709BFFFEB5CF}" destId="{C9D4E428-145E-4CFB-945B-61C8103E2CD0}" srcOrd="0" destOrd="0" presId="urn:microsoft.com/office/officeart/2005/8/layout/bProcess3"/>
    <dgm:cxn modelId="{323C7C3B-1F5A-470D-A6EB-5E7E04CABED7}" srcId="{849D341E-07F0-46CD-8A55-FC09594533E8}" destId="{D963B3FE-A12E-44FA-9B18-373593AC7D84}" srcOrd="1" destOrd="0" parTransId="{94EC64DF-9E76-4D8B-94A2-3433B7CF1572}" sibTransId="{254CAED0-02B4-49F5-9D27-65A666A194D5}"/>
    <dgm:cxn modelId="{91AD683D-22EB-4E6B-AAE8-B71B990A8E60}" type="presOf" srcId="{93EF298D-8F49-4064-87DC-8FD5DDCF507D}" destId="{26AF023C-8BF0-47C9-8B06-79EAB4F03C16}" srcOrd="1" destOrd="0" presId="urn:microsoft.com/office/officeart/2005/8/layout/bProcess3"/>
    <dgm:cxn modelId="{E5F9BB61-86AE-40BD-8585-4102109C4163}" type="presOf" srcId="{C6B8CD89-5646-4BF8-A3CC-9DCE65F054FA}" destId="{4111642D-C87C-407E-B597-D6BD13DB58BC}" srcOrd="1" destOrd="0" presId="urn:microsoft.com/office/officeart/2005/8/layout/bProcess3"/>
    <dgm:cxn modelId="{63009067-CA95-4AEA-B0F6-7C0C98E3A73E}" type="presOf" srcId="{550B2458-D7D4-4395-AAFF-020DA2FB401B}" destId="{4C95D36F-45D2-4C52-9B96-AC702F321588}" srcOrd="0" destOrd="0" presId="urn:microsoft.com/office/officeart/2005/8/layout/bProcess3"/>
    <dgm:cxn modelId="{973BAB6F-31CF-4D36-9DE6-4B9B3CC97AB9}" type="presOf" srcId="{151D5FD7-C309-44B2-8FD9-45EF17881F6B}" destId="{143EA45B-D84D-44F3-95C9-EB1C98CFEA65}" srcOrd="0" destOrd="0" presId="urn:microsoft.com/office/officeart/2005/8/layout/bProcess3"/>
    <dgm:cxn modelId="{7C8AB177-BD40-4982-99B8-AA2900B42759}" type="presOf" srcId="{35ED75D6-6078-4D4D-946D-D896473133C5}" destId="{9EF63D32-833E-48CD-8925-C2AA86A6215F}" srcOrd="0" destOrd="0" presId="urn:microsoft.com/office/officeart/2005/8/layout/bProcess3"/>
    <dgm:cxn modelId="{5BEF587A-0E22-47F4-A3B3-1AF9015864F6}" type="presOf" srcId="{07CE7CAF-3653-41FE-93AB-40A964437D45}" destId="{12C04837-83C0-4D09-9766-8E85C3C95408}" srcOrd="0" destOrd="0" presId="urn:microsoft.com/office/officeart/2005/8/layout/bProcess3"/>
    <dgm:cxn modelId="{8D4FCC83-33AF-4496-8619-7B8CA0EE4830}" type="presOf" srcId="{F3C5A849-2BBA-4A64-BD6B-ED5ED615DCB1}" destId="{AE866E8E-7BA1-49D4-962B-630BE67DA701}" srcOrd="0" destOrd="0" presId="urn:microsoft.com/office/officeart/2005/8/layout/bProcess3"/>
    <dgm:cxn modelId="{54B2F58C-1DBD-48CB-969B-FC20CD65B4B5}" type="presOf" srcId="{849D341E-07F0-46CD-8A55-FC09594533E8}" destId="{3FCE2728-E3EE-43CA-B22A-3EF3AB2AAEF6}" srcOrd="0" destOrd="0" presId="urn:microsoft.com/office/officeart/2005/8/layout/bProcess3"/>
    <dgm:cxn modelId="{8C208A9A-819F-48A9-B9BC-AB9E53796690}" type="presOf" srcId="{594BCF5B-A998-4D59-BD68-51F28DE9FAB0}" destId="{4E226704-BA05-486D-A6F1-822DFA59D374}" srcOrd="1" destOrd="0" presId="urn:microsoft.com/office/officeart/2005/8/layout/bProcess3"/>
    <dgm:cxn modelId="{5F1ED8AA-C6D2-4D51-8436-BDE27B587428}" type="presOf" srcId="{151D5FD7-C309-44B2-8FD9-45EF17881F6B}" destId="{7F16B49A-19E3-49C3-9204-DE22D5220552}" srcOrd="1" destOrd="0" presId="urn:microsoft.com/office/officeart/2005/8/layout/bProcess3"/>
    <dgm:cxn modelId="{360A64AC-9C90-41AC-95CC-34B73603FB90}" type="presOf" srcId="{550B2458-D7D4-4395-AAFF-020DA2FB401B}" destId="{2A19F896-F2F6-4865-AD52-D77F6C9A6A6A}" srcOrd="1" destOrd="0" presId="urn:microsoft.com/office/officeart/2005/8/layout/bProcess3"/>
    <dgm:cxn modelId="{A6FAE7AE-9850-490A-B9BA-624499B804D4}" srcId="{849D341E-07F0-46CD-8A55-FC09594533E8}" destId="{17529C25-9229-4031-BE1C-BBA787F6A476}" srcOrd="7" destOrd="0" parTransId="{BE7D44CC-1F7B-4012-AE1A-44D33304C35C}" sibTransId="{CB5A9B97-D755-4BB4-A125-E88F346BA826}"/>
    <dgm:cxn modelId="{96793EAF-5832-41A7-95B7-EFA1B7A59FFE}" type="presOf" srcId="{93EF298D-8F49-4064-87DC-8FD5DDCF507D}" destId="{9F130CEF-413B-47CF-87FB-AEBF1CD49644}" srcOrd="0" destOrd="0" presId="urn:microsoft.com/office/officeart/2005/8/layout/bProcess3"/>
    <dgm:cxn modelId="{689CEEB4-F822-488C-AD84-5EF9FC79D9D7}" srcId="{849D341E-07F0-46CD-8A55-FC09594533E8}" destId="{6632F144-EEE8-4F74-BE54-2657C1839C70}" srcOrd="0" destOrd="0" parTransId="{7B21E446-B559-4C97-ACA3-5A0ED93A279A}" sibTransId="{151D5FD7-C309-44B2-8FD9-45EF17881F6B}"/>
    <dgm:cxn modelId="{1D47F1C6-1210-4AC4-992C-BAB021155195}" srcId="{849D341E-07F0-46CD-8A55-FC09594533E8}" destId="{68A0BEE0-087A-4083-9FDE-709BFFFEB5CF}" srcOrd="4" destOrd="0" parTransId="{98E12177-1225-4293-A2D1-8A98EAF47BC3}" sibTransId="{4F9C383F-8717-41E3-87F6-0DFC38AD78CA}"/>
    <dgm:cxn modelId="{08C01CC7-B033-4E37-BDAF-0CA509016F39}" type="presOf" srcId="{594BCF5B-A998-4D59-BD68-51F28DE9FAB0}" destId="{052A5FED-98C1-49E3-B784-03867D6DF5C3}" srcOrd="0" destOrd="0" presId="urn:microsoft.com/office/officeart/2005/8/layout/bProcess3"/>
    <dgm:cxn modelId="{1C3E6CC9-93C9-4F0C-A132-0D5DBAED06FE}" type="presOf" srcId="{4F9C383F-8717-41E3-87F6-0DFC38AD78CA}" destId="{81624FE7-45AF-48CA-BE82-2A7225A20BFD}" srcOrd="0" destOrd="0" presId="urn:microsoft.com/office/officeart/2005/8/layout/bProcess3"/>
    <dgm:cxn modelId="{94DAE6C9-C4F9-4665-842E-A7F8B3BAE98F}" srcId="{849D341E-07F0-46CD-8A55-FC09594533E8}" destId="{F3C5A849-2BBA-4A64-BD6B-ED5ED615DCB1}" srcOrd="5" destOrd="0" parTransId="{9F96A129-F379-44AC-BB5F-D43E03D1E0DA}" sibTransId="{C6B8CD89-5646-4BF8-A3CC-9DCE65F054FA}"/>
    <dgm:cxn modelId="{F39A17D1-03F6-4F3C-AF5E-3DD1876EC4D6}" type="presOf" srcId="{254CAED0-02B4-49F5-9D27-65A666A194D5}" destId="{1D41962A-AFAE-4660-B73A-9CC11757A327}" srcOrd="0" destOrd="0" presId="urn:microsoft.com/office/officeart/2005/8/layout/bProcess3"/>
    <dgm:cxn modelId="{91AB91DC-BC02-4D61-B75C-596C7EFDD7ED}" type="presOf" srcId="{4F9C383F-8717-41E3-87F6-0DFC38AD78CA}" destId="{5F89A827-7102-4B66-8720-96C76D8C51BD}" srcOrd="1" destOrd="0" presId="urn:microsoft.com/office/officeart/2005/8/layout/bProcess3"/>
    <dgm:cxn modelId="{8E705FDE-8601-4DC8-99EF-006A8F6A9C47}" srcId="{849D341E-07F0-46CD-8A55-FC09594533E8}" destId="{E046DC1F-8E7A-4B95-A4F7-7504C35B038A}" srcOrd="6" destOrd="0" parTransId="{48813DAD-F2CF-4332-A6FD-4011FADA9EFC}" sibTransId="{594BCF5B-A998-4D59-BD68-51F28DE9FAB0}"/>
    <dgm:cxn modelId="{6EC182E1-C2E9-44E6-B632-186D0E71A96A}" srcId="{849D341E-07F0-46CD-8A55-FC09594533E8}" destId="{35ED75D6-6078-4D4D-946D-D896473133C5}" srcOrd="3" destOrd="0" parTransId="{D9D29DA2-D405-4ADC-845D-08C684408633}" sibTransId="{550B2458-D7D4-4395-AAFF-020DA2FB401B}"/>
    <dgm:cxn modelId="{9B5A55E2-B463-4DFF-BD50-7FAFF6AA3EE0}" type="presOf" srcId="{E046DC1F-8E7A-4B95-A4F7-7504C35B038A}" destId="{9D7E0993-1AFF-4FAF-989D-1850AC9F9E6D}" srcOrd="0" destOrd="0" presId="urn:microsoft.com/office/officeart/2005/8/layout/bProcess3"/>
    <dgm:cxn modelId="{A61B0AE3-2F57-4796-A6A0-0801A3DB1AE1}" type="presOf" srcId="{17529C25-9229-4031-BE1C-BBA787F6A476}" destId="{03D187C4-6C60-4164-8653-B0F5ED3ABA73}" srcOrd="0" destOrd="0" presId="urn:microsoft.com/office/officeart/2005/8/layout/bProcess3"/>
    <dgm:cxn modelId="{B7E670E6-07B3-44F6-89AC-8AE2B8F17A52}" type="presOf" srcId="{D963B3FE-A12E-44FA-9B18-373593AC7D84}" destId="{6BEE1C57-C8F3-4C7B-AF45-E054DBE2C25A}" srcOrd="0" destOrd="0" presId="urn:microsoft.com/office/officeart/2005/8/layout/bProcess3"/>
    <dgm:cxn modelId="{524353FB-24DD-40DE-925F-DE016C67F327}" srcId="{849D341E-07F0-46CD-8A55-FC09594533E8}" destId="{07CE7CAF-3653-41FE-93AB-40A964437D45}" srcOrd="2" destOrd="0" parTransId="{9D0E7BE9-A779-4E9E-98B4-55FD1FE28496}" sibTransId="{93EF298D-8F49-4064-87DC-8FD5DDCF507D}"/>
    <dgm:cxn modelId="{5A0E67A3-A9B9-40D9-B121-F233919BFEEB}" type="presParOf" srcId="{3FCE2728-E3EE-43CA-B22A-3EF3AB2AAEF6}" destId="{727A03B6-AF6A-426C-A6FB-03E58232809A}" srcOrd="0" destOrd="0" presId="urn:microsoft.com/office/officeart/2005/8/layout/bProcess3"/>
    <dgm:cxn modelId="{25EA30C6-30BA-40B0-B048-AF809B50FE53}" type="presParOf" srcId="{3FCE2728-E3EE-43CA-B22A-3EF3AB2AAEF6}" destId="{143EA45B-D84D-44F3-95C9-EB1C98CFEA65}" srcOrd="1" destOrd="0" presId="urn:microsoft.com/office/officeart/2005/8/layout/bProcess3"/>
    <dgm:cxn modelId="{9AFA0FAE-C7DD-456C-A55E-AD410A9D6D05}" type="presParOf" srcId="{143EA45B-D84D-44F3-95C9-EB1C98CFEA65}" destId="{7F16B49A-19E3-49C3-9204-DE22D5220552}" srcOrd="0" destOrd="0" presId="urn:microsoft.com/office/officeart/2005/8/layout/bProcess3"/>
    <dgm:cxn modelId="{EA618DC7-0AC3-44C3-B5B8-7981E97A3104}" type="presParOf" srcId="{3FCE2728-E3EE-43CA-B22A-3EF3AB2AAEF6}" destId="{6BEE1C57-C8F3-4C7B-AF45-E054DBE2C25A}" srcOrd="2" destOrd="0" presId="urn:microsoft.com/office/officeart/2005/8/layout/bProcess3"/>
    <dgm:cxn modelId="{6D6D02C2-6E71-41BE-8AFD-8AC53FE6CAB8}" type="presParOf" srcId="{3FCE2728-E3EE-43CA-B22A-3EF3AB2AAEF6}" destId="{1D41962A-AFAE-4660-B73A-9CC11757A327}" srcOrd="3" destOrd="0" presId="urn:microsoft.com/office/officeart/2005/8/layout/bProcess3"/>
    <dgm:cxn modelId="{6BF484B3-0A6F-456C-AEBA-9152F31FD55C}" type="presParOf" srcId="{1D41962A-AFAE-4660-B73A-9CC11757A327}" destId="{A34460E7-A770-4F2C-A350-53132307507F}" srcOrd="0" destOrd="0" presId="urn:microsoft.com/office/officeart/2005/8/layout/bProcess3"/>
    <dgm:cxn modelId="{624F9A68-FB12-41CC-9814-70ECE890014C}" type="presParOf" srcId="{3FCE2728-E3EE-43CA-B22A-3EF3AB2AAEF6}" destId="{12C04837-83C0-4D09-9766-8E85C3C95408}" srcOrd="4" destOrd="0" presId="urn:microsoft.com/office/officeart/2005/8/layout/bProcess3"/>
    <dgm:cxn modelId="{93805E16-1A6B-4F43-808B-E1C4F66B86E1}" type="presParOf" srcId="{3FCE2728-E3EE-43CA-B22A-3EF3AB2AAEF6}" destId="{9F130CEF-413B-47CF-87FB-AEBF1CD49644}" srcOrd="5" destOrd="0" presId="urn:microsoft.com/office/officeart/2005/8/layout/bProcess3"/>
    <dgm:cxn modelId="{0A2C6A88-FB6B-408C-9BED-B5D104D7C380}" type="presParOf" srcId="{9F130CEF-413B-47CF-87FB-AEBF1CD49644}" destId="{26AF023C-8BF0-47C9-8B06-79EAB4F03C16}" srcOrd="0" destOrd="0" presId="urn:microsoft.com/office/officeart/2005/8/layout/bProcess3"/>
    <dgm:cxn modelId="{59A39FDD-19BC-4B88-91CC-3B30376ADCA7}" type="presParOf" srcId="{3FCE2728-E3EE-43CA-B22A-3EF3AB2AAEF6}" destId="{9EF63D32-833E-48CD-8925-C2AA86A6215F}" srcOrd="6" destOrd="0" presId="urn:microsoft.com/office/officeart/2005/8/layout/bProcess3"/>
    <dgm:cxn modelId="{1A422631-E036-49E2-B044-08339A7856FC}" type="presParOf" srcId="{3FCE2728-E3EE-43CA-B22A-3EF3AB2AAEF6}" destId="{4C95D36F-45D2-4C52-9B96-AC702F321588}" srcOrd="7" destOrd="0" presId="urn:microsoft.com/office/officeart/2005/8/layout/bProcess3"/>
    <dgm:cxn modelId="{B608FDF3-4862-4073-B576-902E79BC44CF}" type="presParOf" srcId="{4C95D36F-45D2-4C52-9B96-AC702F321588}" destId="{2A19F896-F2F6-4865-AD52-D77F6C9A6A6A}" srcOrd="0" destOrd="0" presId="urn:microsoft.com/office/officeart/2005/8/layout/bProcess3"/>
    <dgm:cxn modelId="{DA716A23-85CE-4EEC-BF63-7A21E638FC6F}" type="presParOf" srcId="{3FCE2728-E3EE-43CA-B22A-3EF3AB2AAEF6}" destId="{C9D4E428-145E-4CFB-945B-61C8103E2CD0}" srcOrd="8" destOrd="0" presId="urn:microsoft.com/office/officeart/2005/8/layout/bProcess3"/>
    <dgm:cxn modelId="{07EA75EC-12E3-4CA5-BD5C-A2259967A8A4}" type="presParOf" srcId="{3FCE2728-E3EE-43CA-B22A-3EF3AB2AAEF6}" destId="{81624FE7-45AF-48CA-BE82-2A7225A20BFD}" srcOrd="9" destOrd="0" presId="urn:microsoft.com/office/officeart/2005/8/layout/bProcess3"/>
    <dgm:cxn modelId="{800174D6-2B75-4FB0-B500-F8C69D7D7BE8}" type="presParOf" srcId="{81624FE7-45AF-48CA-BE82-2A7225A20BFD}" destId="{5F89A827-7102-4B66-8720-96C76D8C51BD}" srcOrd="0" destOrd="0" presId="urn:microsoft.com/office/officeart/2005/8/layout/bProcess3"/>
    <dgm:cxn modelId="{A2E49F73-31B9-40CD-A527-941EBDB56605}" type="presParOf" srcId="{3FCE2728-E3EE-43CA-B22A-3EF3AB2AAEF6}" destId="{AE866E8E-7BA1-49D4-962B-630BE67DA701}" srcOrd="10" destOrd="0" presId="urn:microsoft.com/office/officeart/2005/8/layout/bProcess3"/>
    <dgm:cxn modelId="{97D23D4D-E5B2-44E9-B607-D4405F68D06B}" type="presParOf" srcId="{3FCE2728-E3EE-43CA-B22A-3EF3AB2AAEF6}" destId="{A329DFDC-647B-4ED4-90A7-50D325042295}" srcOrd="11" destOrd="0" presId="urn:microsoft.com/office/officeart/2005/8/layout/bProcess3"/>
    <dgm:cxn modelId="{BB70FC64-E3CA-4D88-938C-5AFD6974F670}" type="presParOf" srcId="{A329DFDC-647B-4ED4-90A7-50D325042295}" destId="{4111642D-C87C-407E-B597-D6BD13DB58BC}" srcOrd="0" destOrd="0" presId="urn:microsoft.com/office/officeart/2005/8/layout/bProcess3"/>
    <dgm:cxn modelId="{2FB201DF-0D68-46C2-A103-9CC2EFC103F8}" type="presParOf" srcId="{3FCE2728-E3EE-43CA-B22A-3EF3AB2AAEF6}" destId="{9D7E0993-1AFF-4FAF-989D-1850AC9F9E6D}" srcOrd="12" destOrd="0" presId="urn:microsoft.com/office/officeart/2005/8/layout/bProcess3"/>
    <dgm:cxn modelId="{AF318524-9E9D-4C60-BA5C-B779962BA2E0}" type="presParOf" srcId="{3FCE2728-E3EE-43CA-B22A-3EF3AB2AAEF6}" destId="{052A5FED-98C1-49E3-B784-03867D6DF5C3}" srcOrd="13" destOrd="0" presId="urn:microsoft.com/office/officeart/2005/8/layout/bProcess3"/>
    <dgm:cxn modelId="{54BA388B-6029-443C-846D-0D59109D5A5E}" type="presParOf" srcId="{052A5FED-98C1-49E3-B784-03867D6DF5C3}" destId="{4E226704-BA05-486D-A6F1-822DFA59D374}" srcOrd="0" destOrd="0" presId="urn:microsoft.com/office/officeart/2005/8/layout/bProcess3"/>
    <dgm:cxn modelId="{50E8872D-4CC6-4880-B0C8-FD763BC9C5FE}" type="presParOf" srcId="{3FCE2728-E3EE-43CA-B22A-3EF3AB2AAEF6}" destId="{03D187C4-6C60-4164-8653-B0F5ED3ABA73}" srcOrd="1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F1E10-8572-4E16-A5F7-64AB0368F67D}">
      <dsp:nvSpPr>
        <dsp:cNvPr id="0" name=""/>
        <dsp:cNvSpPr/>
      </dsp:nvSpPr>
      <dsp:spPr>
        <a:xfrm>
          <a:off x="2141494" y="1294980"/>
          <a:ext cx="461898" cy="91440"/>
        </a:xfrm>
        <a:custGeom>
          <a:avLst/>
          <a:gdLst/>
          <a:ahLst/>
          <a:cxnLst/>
          <a:rect l="0" t="0" r="0" b="0"/>
          <a:pathLst>
            <a:path>
              <a:moveTo>
                <a:pt x="0" y="45720"/>
              </a:moveTo>
              <a:lnTo>
                <a:pt x="46189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0131" y="1338238"/>
        <a:ext cx="24624" cy="4924"/>
      </dsp:txXfrm>
    </dsp:sp>
    <dsp:sp modelId="{49559329-8D1B-44B7-8F8A-2CFCB277F801}">
      <dsp:nvSpPr>
        <dsp:cNvPr id="0" name=""/>
        <dsp:cNvSpPr/>
      </dsp:nvSpPr>
      <dsp:spPr>
        <a:xfrm>
          <a:off x="1999" y="698311"/>
          <a:ext cx="2141295" cy="1284777"/>
        </a:xfrm>
        <a:prstGeom prst="rect">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a:latin typeface="Grandview Display"/>
            </a:rPr>
            <a:t>Requesting information</a:t>
          </a:r>
          <a:r>
            <a:rPr lang="en-US" sz="1200" kern="1200"/>
            <a:t> about rocket launches by accessing SpaceX's API.</a:t>
          </a:r>
        </a:p>
      </dsp:txBody>
      <dsp:txXfrm>
        <a:off x="1999" y="698311"/>
        <a:ext cx="2141295" cy="1284777"/>
      </dsp:txXfrm>
    </dsp:sp>
    <dsp:sp modelId="{F23FB61B-CAAE-4CB8-98CB-EC90E3B5E71F}">
      <dsp:nvSpPr>
        <dsp:cNvPr id="0" name=""/>
        <dsp:cNvSpPr/>
      </dsp:nvSpPr>
      <dsp:spPr>
        <a:xfrm>
          <a:off x="4775288" y="1294980"/>
          <a:ext cx="461898" cy="91440"/>
        </a:xfrm>
        <a:custGeom>
          <a:avLst/>
          <a:gdLst/>
          <a:ahLst/>
          <a:cxnLst/>
          <a:rect l="0" t="0" r="0" b="0"/>
          <a:pathLst>
            <a:path>
              <a:moveTo>
                <a:pt x="0" y="45720"/>
              </a:moveTo>
              <a:lnTo>
                <a:pt x="46189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3925" y="1338238"/>
        <a:ext cx="24624" cy="4924"/>
      </dsp:txXfrm>
    </dsp:sp>
    <dsp:sp modelId="{DD6B0689-CA86-4A98-9322-3943796A11D9}">
      <dsp:nvSpPr>
        <dsp:cNvPr id="0" name=""/>
        <dsp:cNvSpPr/>
      </dsp:nvSpPr>
      <dsp:spPr>
        <a:xfrm>
          <a:off x="2635793" y="698311"/>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a:t>Parsing the response content by utilizing the .</a:t>
          </a:r>
          <a:r>
            <a:rPr lang="en-US" sz="1200" kern="1200" err="1"/>
            <a:t>json</a:t>
          </a:r>
          <a:r>
            <a:rPr lang="en-US" sz="1200" kern="1200"/>
            <a:t>() function and converting it into </a:t>
          </a:r>
          <a:r>
            <a:rPr lang="en-US" sz="1200" kern="1200">
              <a:latin typeface="Grandview Display"/>
            </a:rPr>
            <a:t>a dataframe</a:t>
          </a:r>
          <a:r>
            <a:rPr lang="en-US" sz="1200" kern="1200"/>
            <a:t> through the application of .</a:t>
          </a:r>
          <a:r>
            <a:rPr lang="en-US" sz="1200" kern="1200" err="1"/>
            <a:t>json_normalize</a:t>
          </a:r>
          <a:r>
            <a:rPr lang="en-US" sz="1200" kern="1200"/>
            <a:t>().</a:t>
          </a:r>
        </a:p>
      </dsp:txBody>
      <dsp:txXfrm>
        <a:off x="2635793" y="698311"/>
        <a:ext cx="2141295" cy="1284777"/>
      </dsp:txXfrm>
    </dsp:sp>
    <dsp:sp modelId="{F2F1715F-7C82-49EB-A580-D0F316FE2CD5}">
      <dsp:nvSpPr>
        <dsp:cNvPr id="0" name=""/>
        <dsp:cNvSpPr/>
      </dsp:nvSpPr>
      <dsp:spPr>
        <a:xfrm>
          <a:off x="7409082" y="1294980"/>
          <a:ext cx="461898" cy="91440"/>
        </a:xfrm>
        <a:custGeom>
          <a:avLst/>
          <a:gdLst/>
          <a:ahLst/>
          <a:cxnLst/>
          <a:rect l="0" t="0" r="0" b="0"/>
          <a:pathLst>
            <a:path>
              <a:moveTo>
                <a:pt x="0" y="45720"/>
              </a:moveTo>
              <a:lnTo>
                <a:pt x="46189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27719" y="1338238"/>
        <a:ext cx="24624" cy="4924"/>
      </dsp:txXfrm>
    </dsp:sp>
    <dsp:sp modelId="{7219AEF3-FD15-4D46-87C3-8388FB8691AF}">
      <dsp:nvSpPr>
        <dsp:cNvPr id="0" name=""/>
        <dsp:cNvSpPr/>
      </dsp:nvSpPr>
      <dsp:spPr>
        <a:xfrm>
          <a:off x="5269587" y="698311"/>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a:t>Requesting</a:t>
          </a:r>
          <a:r>
            <a:rPr lang="en-US" sz="1200" kern="1200">
              <a:latin typeface="Grandview Display"/>
            </a:rPr>
            <a:t> </a:t>
          </a:r>
          <a:r>
            <a:rPr lang="en-US" sz="1200" kern="1200"/>
            <a:t>the required details regarding SpaceX launches by employing customized functions to interact with the SpaceX API.</a:t>
          </a:r>
        </a:p>
      </dsp:txBody>
      <dsp:txXfrm>
        <a:off x="5269587" y="698311"/>
        <a:ext cx="2141295" cy="1284777"/>
      </dsp:txXfrm>
    </dsp:sp>
    <dsp:sp modelId="{97A2BFE8-F0BE-4419-A653-98F35CB25A82}">
      <dsp:nvSpPr>
        <dsp:cNvPr id="0" name=""/>
        <dsp:cNvSpPr/>
      </dsp:nvSpPr>
      <dsp:spPr>
        <a:xfrm>
          <a:off x="1072647" y="1981289"/>
          <a:ext cx="7901381" cy="461898"/>
        </a:xfrm>
        <a:custGeom>
          <a:avLst/>
          <a:gdLst/>
          <a:ahLst/>
          <a:cxnLst/>
          <a:rect l="0" t="0" r="0" b="0"/>
          <a:pathLst>
            <a:path>
              <a:moveTo>
                <a:pt x="7901381" y="0"/>
              </a:moveTo>
              <a:lnTo>
                <a:pt x="7901381" y="248049"/>
              </a:lnTo>
              <a:lnTo>
                <a:pt x="0" y="248049"/>
              </a:lnTo>
              <a:lnTo>
                <a:pt x="0" y="46189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5420" y="2209776"/>
        <a:ext cx="395835" cy="4924"/>
      </dsp:txXfrm>
    </dsp:sp>
    <dsp:sp modelId="{3A1EE858-F55A-4166-87D6-8E8E7E6D5A15}">
      <dsp:nvSpPr>
        <dsp:cNvPr id="0" name=""/>
        <dsp:cNvSpPr/>
      </dsp:nvSpPr>
      <dsp:spPr>
        <a:xfrm>
          <a:off x="7903381" y="698311"/>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a:t>Organizing the acquired data into a dictionary structure.</a:t>
          </a:r>
        </a:p>
      </dsp:txBody>
      <dsp:txXfrm>
        <a:off x="7903381" y="698311"/>
        <a:ext cx="2141295" cy="1284777"/>
      </dsp:txXfrm>
    </dsp:sp>
    <dsp:sp modelId="{709D4147-D029-44FB-BB6B-5F7AC5BE74DD}">
      <dsp:nvSpPr>
        <dsp:cNvPr id="0" name=""/>
        <dsp:cNvSpPr/>
      </dsp:nvSpPr>
      <dsp:spPr>
        <a:xfrm>
          <a:off x="2141494" y="3072256"/>
          <a:ext cx="461898" cy="91440"/>
        </a:xfrm>
        <a:custGeom>
          <a:avLst/>
          <a:gdLst/>
          <a:ahLst/>
          <a:cxnLst/>
          <a:rect l="0" t="0" r="0" b="0"/>
          <a:pathLst>
            <a:path>
              <a:moveTo>
                <a:pt x="0" y="45720"/>
              </a:moveTo>
              <a:lnTo>
                <a:pt x="46189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0131" y="3115513"/>
        <a:ext cx="24624" cy="4924"/>
      </dsp:txXfrm>
    </dsp:sp>
    <dsp:sp modelId="{1CE6D13E-34B4-4AE7-88BB-FAFA4EFA6E1C}">
      <dsp:nvSpPr>
        <dsp:cNvPr id="0" name=""/>
        <dsp:cNvSpPr/>
      </dsp:nvSpPr>
      <dsp:spPr>
        <a:xfrm>
          <a:off x="1999" y="2475587"/>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a:t>Generating a </a:t>
          </a:r>
          <a:r>
            <a:rPr lang="en-US" sz="1200" kern="1200" err="1"/>
            <a:t>dataframe</a:t>
          </a:r>
          <a:r>
            <a:rPr lang="en-US" sz="1200" kern="1200"/>
            <a:t> using the information stored in the dictionary.</a:t>
          </a:r>
        </a:p>
      </dsp:txBody>
      <dsp:txXfrm>
        <a:off x="1999" y="2475587"/>
        <a:ext cx="2141295" cy="1284777"/>
      </dsp:txXfrm>
    </dsp:sp>
    <dsp:sp modelId="{EAEE4173-28D4-47B4-9BF4-2E6BB77210D1}">
      <dsp:nvSpPr>
        <dsp:cNvPr id="0" name=""/>
        <dsp:cNvSpPr/>
      </dsp:nvSpPr>
      <dsp:spPr>
        <a:xfrm>
          <a:off x="4775288" y="3072256"/>
          <a:ext cx="461898" cy="91440"/>
        </a:xfrm>
        <a:custGeom>
          <a:avLst/>
          <a:gdLst/>
          <a:ahLst/>
          <a:cxnLst/>
          <a:rect l="0" t="0" r="0" b="0"/>
          <a:pathLst>
            <a:path>
              <a:moveTo>
                <a:pt x="0" y="45720"/>
              </a:moveTo>
              <a:lnTo>
                <a:pt x="46189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3925" y="3115513"/>
        <a:ext cx="24624" cy="4924"/>
      </dsp:txXfrm>
    </dsp:sp>
    <dsp:sp modelId="{EB1548D7-C338-4D66-B610-E80CCA7F81BB}">
      <dsp:nvSpPr>
        <dsp:cNvPr id="0" name=""/>
        <dsp:cNvSpPr/>
      </dsp:nvSpPr>
      <dsp:spPr>
        <a:xfrm>
          <a:off x="2635793" y="2475587"/>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a:t>Refining the </a:t>
          </a:r>
          <a:r>
            <a:rPr lang="en-US" sz="1200" kern="1200" err="1"/>
            <a:t>dataframe</a:t>
          </a:r>
          <a:r>
            <a:rPr lang="en-US" sz="1200" kern="1200"/>
            <a:t> to exclusively incorporate Falcon 9 launches.</a:t>
          </a:r>
        </a:p>
      </dsp:txBody>
      <dsp:txXfrm>
        <a:off x="2635793" y="2475587"/>
        <a:ext cx="2141295" cy="1284777"/>
      </dsp:txXfrm>
    </dsp:sp>
    <dsp:sp modelId="{49ECB550-6919-4481-AE10-87C80EC5B73D}">
      <dsp:nvSpPr>
        <dsp:cNvPr id="0" name=""/>
        <dsp:cNvSpPr/>
      </dsp:nvSpPr>
      <dsp:spPr>
        <a:xfrm>
          <a:off x="7409082" y="3072256"/>
          <a:ext cx="461898" cy="91440"/>
        </a:xfrm>
        <a:custGeom>
          <a:avLst/>
          <a:gdLst/>
          <a:ahLst/>
          <a:cxnLst/>
          <a:rect l="0" t="0" r="0" b="0"/>
          <a:pathLst>
            <a:path>
              <a:moveTo>
                <a:pt x="0" y="45720"/>
              </a:moveTo>
              <a:lnTo>
                <a:pt x="46189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27719" y="3115513"/>
        <a:ext cx="24624" cy="4924"/>
      </dsp:txXfrm>
    </dsp:sp>
    <dsp:sp modelId="{0CD4AD25-E6E5-4FB0-A772-72C3329FC7E8}">
      <dsp:nvSpPr>
        <dsp:cNvPr id="0" name=""/>
        <dsp:cNvSpPr/>
      </dsp:nvSpPr>
      <dsp:spPr>
        <a:xfrm>
          <a:off x="5269587" y="2475587"/>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a:t>Substituting the missing values in the Payload Mass column with the calculated mean for that specific column.</a:t>
          </a:r>
        </a:p>
      </dsp:txBody>
      <dsp:txXfrm>
        <a:off x="5269587" y="2475587"/>
        <a:ext cx="2141295" cy="1284777"/>
      </dsp:txXfrm>
    </dsp:sp>
    <dsp:sp modelId="{F8B7099A-E9F1-4C8A-A8B8-4BCDFAD7F355}">
      <dsp:nvSpPr>
        <dsp:cNvPr id="0" name=""/>
        <dsp:cNvSpPr/>
      </dsp:nvSpPr>
      <dsp:spPr>
        <a:xfrm>
          <a:off x="7903381" y="2475587"/>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a:t>Saving the data to a CSV file.</a:t>
          </a:r>
        </a:p>
      </dsp:txBody>
      <dsp:txXfrm>
        <a:off x="7903381" y="2475587"/>
        <a:ext cx="2141295" cy="1284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F1E10-8572-4E16-A5F7-64AB0368F67D}">
      <dsp:nvSpPr>
        <dsp:cNvPr id="0" name=""/>
        <dsp:cNvSpPr/>
      </dsp:nvSpPr>
      <dsp:spPr>
        <a:xfrm>
          <a:off x="2141494" y="1294980"/>
          <a:ext cx="461898" cy="91440"/>
        </a:xfrm>
        <a:custGeom>
          <a:avLst/>
          <a:gdLst/>
          <a:ahLst/>
          <a:cxnLst/>
          <a:rect l="0" t="0" r="0" b="0"/>
          <a:pathLst>
            <a:path>
              <a:moveTo>
                <a:pt x="0" y="45720"/>
              </a:moveTo>
              <a:lnTo>
                <a:pt x="46189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0131" y="1338238"/>
        <a:ext cx="24624" cy="4924"/>
      </dsp:txXfrm>
    </dsp:sp>
    <dsp:sp modelId="{49559329-8D1B-44B7-8F8A-2CFCB277F801}">
      <dsp:nvSpPr>
        <dsp:cNvPr id="0" name=""/>
        <dsp:cNvSpPr/>
      </dsp:nvSpPr>
      <dsp:spPr>
        <a:xfrm>
          <a:off x="1999" y="698311"/>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t>Retrieving Falcon 9 launch information from Wikipedia</a:t>
          </a:r>
        </a:p>
      </dsp:txBody>
      <dsp:txXfrm>
        <a:off x="1999" y="698311"/>
        <a:ext cx="2141295" cy="1284777"/>
      </dsp:txXfrm>
    </dsp:sp>
    <dsp:sp modelId="{F23FB61B-CAAE-4CB8-98CB-EC90E3B5E71F}">
      <dsp:nvSpPr>
        <dsp:cNvPr id="0" name=""/>
        <dsp:cNvSpPr/>
      </dsp:nvSpPr>
      <dsp:spPr>
        <a:xfrm>
          <a:off x="4775288" y="1294980"/>
          <a:ext cx="461898" cy="91440"/>
        </a:xfrm>
        <a:custGeom>
          <a:avLst/>
          <a:gdLst/>
          <a:ahLst/>
          <a:cxnLst/>
          <a:rect l="0" t="0" r="0" b="0"/>
          <a:pathLst>
            <a:path>
              <a:moveTo>
                <a:pt x="0" y="45720"/>
              </a:moveTo>
              <a:lnTo>
                <a:pt x="46189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3925" y="1338238"/>
        <a:ext cx="24624" cy="4924"/>
      </dsp:txXfrm>
    </dsp:sp>
    <dsp:sp modelId="{DD6B0689-CA86-4A98-9322-3943796A11D9}">
      <dsp:nvSpPr>
        <dsp:cNvPr id="0" name=""/>
        <dsp:cNvSpPr/>
      </dsp:nvSpPr>
      <dsp:spPr>
        <a:xfrm>
          <a:off x="2635793" y="698311"/>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randview Display"/>
            </a:rPr>
            <a:t>Initializing</a:t>
          </a:r>
          <a:r>
            <a:rPr lang="en-US" sz="1800" kern="1200"/>
            <a:t> a BeautifulSoup object from the HTML</a:t>
          </a:r>
          <a:r>
            <a:rPr lang="en-US" sz="1800" kern="1200">
              <a:latin typeface="Grandview Display"/>
            </a:rPr>
            <a:t> </a:t>
          </a:r>
          <a:r>
            <a:rPr lang="en-US" sz="1800" kern="1200"/>
            <a:t>response</a:t>
          </a:r>
          <a:r>
            <a:rPr lang="en-US" sz="1800" kern="1200">
              <a:latin typeface="Grandview Display"/>
            </a:rPr>
            <a:t>.</a:t>
          </a:r>
          <a:endParaRPr lang="en-US" sz="1800" kern="1200"/>
        </a:p>
      </dsp:txBody>
      <dsp:txXfrm>
        <a:off x="2635793" y="698311"/>
        <a:ext cx="2141295" cy="1284777"/>
      </dsp:txXfrm>
    </dsp:sp>
    <dsp:sp modelId="{F2F1715F-7C82-49EB-A580-D0F316FE2CD5}">
      <dsp:nvSpPr>
        <dsp:cNvPr id="0" name=""/>
        <dsp:cNvSpPr/>
      </dsp:nvSpPr>
      <dsp:spPr>
        <a:xfrm>
          <a:off x="7409082" y="1294980"/>
          <a:ext cx="461898" cy="91440"/>
        </a:xfrm>
        <a:custGeom>
          <a:avLst/>
          <a:gdLst/>
          <a:ahLst/>
          <a:cxnLst/>
          <a:rect l="0" t="0" r="0" b="0"/>
          <a:pathLst>
            <a:path>
              <a:moveTo>
                <a:pt x="0" y="45720"/>
              </a:moveTo>
              <a:lnTo>
                <a:pt x="46189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27719" y="1338238"/>
        <a:ext cx="24624" cy="4924"/>
      </dsp:txXfrm>
    </dsp:sp>
    <dsp:sp modelId="{7219AEF3-FD15-4D46-87C3-8388FB8691AF}">
      <dsp:nvSpPr>
        <dsp:cNvPr id="0" name=""/>
        <dsp:cNvSpPr/>
      </dsp:nvSpPr>
      <dsp:spPr>
        <a:xfrm>
          <a:off x="5269587" y="698311"/>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randview Display"/>
            </a:rPr>
            <a:t>Extracting</a:t>
          </a:r>
          <a:r>
            <a:rPr lang="en-US" sz="1800" kern="1200"/>
            <a:t> column names from the HTML table header</a:t>
          </a:r>
          <a:r>
            <a:rPr lang="en-US" sz="1800" kern="1200">
              <a:latin typeface="Grandview Display"/>
            </a:rPr>
            <a:t>.</a:t>
          </a:r>
          <a:endParaRPr lang="en-US" sz="1800" kern="1200"/>
        </a:p>
      </dsp:txBody>
      <dsp:txXfrm>
        <a:off x="5269587" y="698311"/>
        <a:ext cx="2141295" cy="1284777"/>
      </dsp:txXfrm>
    </dsp:sp>
    <dsp:sp modelId="{97A2BFE8-F0BE-4419-A653-98F35CB25A82}">
      <dsp:nvSpPr>
        <dsp:cNvPr id="0" name=""/>
        <dsp:cNvSpPr/>
      </dsp:nvSpPr>
      <dsp:spPr>
        <a:xfrm>
          <a:off x="1072647" y="1981289"/>
          <a:ext cx="7901381" cy="461898"/>
        </a:xfrm>
        <a:custGeom>
          <a:avLst/>
          <a:gdLst/>
          <a:ahLst/>
          <a:cxnLst/>
          <a:rect l="0" t="0" r="0" b="0"/>
          <a:pathLst>
            <a:path>
              <a:moveTo>
                <a:pt x="7901381" y="0"/>
              </a:moveTo>
              <a:lnTo>
                <a:pt x="7901381" y="248049"/>
              </a:lnTo>
              <a:lnTo>
                <a:pt x="0" y="248049"/>
              </a:lnTo>
              <a:lnTo>
                <a:pt x="0" y="46189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5420" y="2209776"/>
        <a:ext cx="395835" cy="4924"/>
      </dsp:txXfrm>
    </dsp:sp>
    <dsp:sp modelId="{3A1EE858-F55A-4166-87D6-8E8E7E6D5A15}">
      <dsp:nvSpPr>
        <dsp:cNvPr id="0" name=""/>
        <dsp:cNvSpPr/>
      </dsp:nvSpPr>
      <dsp:spPr>
        <a:xfrm>
          <a:off x="7903381" y="698311"/>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randview Display"/>
            </a:rPr>
            <a:t>Collecting</a:t>
          </a:r>
          <a:r>
            <a:rPr lang="en-US" sz="1800" kern="1200"/>
            <a:t> data by parsing HTML tables</a:t>
          </a:r>
          <a:r>
            <a:rPr lang="en-US" sz="1800" kern="1200">
              <a:latin typeface="Grandview Display"/>
            </a:rPr>
            <a:t>.</a:t>
          </a:r>
          <a:endParaRPr lang="en-US" sz="1800" kern="1200"/>
        </a:p>
      </dsp:txBody>
      <dsp:txXfrm>
        <a:off x="7903381" y="698311"/>
        <a:ext cx="2141295" cy="1284777"/>
      </dsp:txXfrm>
    </dsp:sp>
    <dsp:sp modelId="{709D4147-D029-44FB-BB6B-5F7AC5BE74DD}">
      <dsp:nvSpPr>
        <dsp:cNvPr id="0" name=""/>
        <dsp:cNvSpPr/>
      </dsp:nvSpPr>
      <dsp:spPr>
        <a:xfrm>
          <a:off x="2141494" y="3072256"/>
          <a:ext cx="461898" cy="91440"/>
        </a:xfrm>
        <a:custGeom>
          <a:avLst/>
          <a:gdLst/>
          <a:ahLst/>
          <a:cxnLst/>
          <a:rect l="0" t="0" r="0" b="0"/>
          <a:pathLst>
            <a:path>
              <a:moveTo>
                <a:pt x="0" y="45720"/>
              </a:moveTo>
              <a:lnTo>
                <a:pt x="46189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0131" y="3115513"/>
        <a:ext cx="24624" cy="4924"/>
      </dsp:txXfrm>
    </dsp:sp>
    <dsp:sp modelId="{1CE6D13E-34B4-4AE7-88BB-FAFA4EFA6E1C}">
      <dsp:nvSpPr>
        <dsp:cNvPr id="0" name=""/>
        <dsp:cNvSpPr/>
      </dsp:nvSpPr>
      <dsp:spPr>
        <a:xfrm>
          <a:off x="1999" y="2475587"/>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randview Display"/>
            </a:rPr>
            <a:t>Organizing</a:t>
          </a:r>
          <a:r>
            <a:rPr lang="en-US" sz="1800" kern="1200"/>
            <a:t> the acquired data into a dictionary</a:t>
          </a:r>
          <a:r>
            <a:rPr lang="en-US" sz="1800" kern="1200">
              <a:latin typeface="Grandview Display"/>
            </a:rPr>
            <a:t>.</a:t>
          </a:r>
          <a:endParaRPr lang="en-US" sz="1800" kern="1200"/>
        </a:p>
      </dsp:txBody>
      <dsp:txXfrm>
        <a:off x="1999" y="2475587"/>
        <a:ext cx="2141295" cy="1284777"/>
      </dsp:txXfrm>
    </dsp:sp>
    <dsp:sp modelId="{EAEE4173-28D4-47B4-9BF4-2E6BB77210D1}">
      <dsp:nvSpPr>
        <dsp:cNvPr id="0" name=""/>
        <dsp:cNvSpPr/>
      </dsp:nvSpPr>
      <dsp:spPr>
        <a:xfrm>
          <a:off x="4775288" y="3072256"/>
          <a:ext cx="461898" cy="91440"/>
        </a:xfrm>
        <a:custGeom>
          <a:avLst/>
          <a:gdLst/>
          <a:ahLst/>
          <a:cxnLst/>
          <a:rect l="0" t="0" r="0" b="0"/>
          <a:pathLst>
            <a:path>
              <a:moveTo>
                <a:pt x="0" y="45720"/>
              </a:moveTo>
              <a:lnTo>
                <a:pt x="46189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3925" y="3115513"/>
        <a:ext cx="24624" cy="4924"/>
      </dsp:txXfrm>
    </dsp:sp>
    <dsp:sp modelId="{EB1548D7-C338-4D66-B610-E80CCA7F81BB}">
      <dsp:nvSpPr>
        <dsp:cNvPr id="0" name=""/>
        <dsp:cNvSpPr/>
      </dsp:nvSpPr>
      <dsp:spPr>
        <a:xfrm>
          <a:off x="2635793" y="2475587"/>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randview Display"/>
            </a:rPr>
            <a:t>Creating</a:t>
          </a:r>
          <a:r>
            <a:rPr lang="en-US" sz="1800" kern="1200"/>
            <a:t> a dataframe from the dictionary</a:t>
          </a:r>
          <a:r>
            <a:rPr lang="en-US" sz="1800" kern="1200">
              <a:latin typeface="Grandview Display"/>
            </a:rPr>
            <a:t>.</a:t>
          </a:r>
          <a:endParaRPr lang="en-US" sz="1800" kern="1200"/>
        </a:p>
      </dsp:txBody>
      <dsp:txXfrm>
        <a:off x="2635793" y="2475587"/>
        <a:ext cx="2141295" cy="1284777"/>
      </dsp:txXfrm>
    </dsp:sp>
    <dsp:sp modelId="{0CD4AD25-E6E5-4FB0-A772-72C3329FC7E8}">
      <dsp:nvSpPr>
        <dsp:cNvPr id="0" name=""/>
        <dsp:cNvSpPr/>
      </dsp:nvSpPr>
      <dsp:spPr>
        <a:xfrm>
          <a:off x="5269587" y="2475587"/>
          <a:ext cx="2141295" cy="1284777"/>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randview Display"/>
            </a:rPr>
            <a:t>Exporting</a:t>
          </a:r>
          <a:r>
            <a:rPr lang="en-US" sz="1800" kern="1200"/>
            <a:t> the data to a CSV file.</a:t>
          </a:r>
        </a:p>
      </dsp:txBody>
      <dsp:txXfrm>
        <a:off x="5269587" y="2475587"/>
        <a:ext cx="2141295" cy="12847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3120C-B272-462A-A7BB-4D5096EEC273}">
      <dsp:nvSpPr>
        <dsp:cNvPr id="0" name=""/>
        <dsp:cNvSpPr/>
      </dsp:nvSpPr>
      <dsp:spPr>
        <a:xfrm>
          <a:off x="1853129" y="737555"/>
          <a:ext cx="395834" cy="91440"/>
        </a:xfrm>
        <a:custGeom>
          <a:avLst/>
          <a:gdLst/>
          <a:ahLst/>
          <a:cxnLst/>
          <a:rect l="0" t="0" r="0" b="0"/>
          <a:pathLst>
            <a:path>
              <a:moveTo>
                <a:pt x="0" y="45720"/>
              </a:moveTo>
              <a:lnTo>
                <a:pt x="3958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40385" y="781143"/>
        <a:ext cx="21321" cy="4264"/>
      </dsp:txXfrm>
    </dsp:sp>
    <dsp:sp modelId="{F72BE150-361E-4557-992A-9B42DAC52307}">
      <dsp:nvSpPr>
        <dsp:cNvPr id="0" name=""/>
        <dsp:cNvSpPr/>
      </dsp:nvSpPr>
      <dsp:spPr>
        <a:xfrm>
          <a:off x="868" y="227057"/>
          <a:ext cx="1854061" cy="11124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rtl="0">
            <a:lnSpc>
              <a:spcPct val="90000"/>
            </a:lnSpc>
            <a:spcBef>
              <a:spcPct val="0"/>
            </a:spcBef>
            <a:spcAft>
              <a:spcPct val="35000"/>
            </a:spcAft>
            <a:buNone/>
          </a:pPr>
          <a:r>
            <a:rPr lang="en-US" sz="1400" kern="1200"/>
            <a:t>Conduct exploratory data analysis to identify and define training labels.</a:t>
          </a:r>
        </a:p>
      </dsp:txBody>
      <dsp:txXfrm>
        <a:off x="868" y="227057"/>
        <a:ext cx="1854061" cy="1112436"/>
      </dsp:txXfrm>
    </dsp:sp>
    <dsp:sp modelId="{39DF723E-782F-4BD8-9182-D23C7AD8D029}">
      <dsp:nvSpPr>
        <dsp:cNvPr id="0" name=""/>
        <dsp:cNvSpPr/>
      </dsp:nvSpPr>
      <dsp:spPr>
        <a:xfrm>
          <a:off x="927898" y="1337693"/>
          <a:ext cx="2280495" cy="395834"/>
        </a:xfrm>
        <a:custGeom>
          <a:avLst/>
          <a:gdLst/>
          <a:ahLst/>
          <a:cxnLst/>
          <a:rect l="0" t="0" r="0" b="0"/>
          <a:pathLst>
            <a:path>
              <a:moveTo>
                <a:pt x="2280495" y="0"/>
              </a:moveTo>
              <a:lnTo>
                <a:pt x="2280495" y="215017"/>
              </a:lnTo>
              <a:lnTo>
                <a:pt x="0" y="215017"/>
              </a:lnTo>
              <a:lnTo>
                <a:pt x="0" y="39583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10145" y="1533478"/>
        <a:ext cx="116001" cy="4264"/>
      </dsp:txXfrm>
    </dsp:sp>
    <dsp:sp modelId="{B426B41A-A312-4022-BAFF-8D03EB44DF4D}">
      <dsp:nvSpPr>
        <dsp:cNvPr id="0" name=""/>
        <dsp:cNvSpPr/>
      </dsp:nvSpPr>
      <dsp:spPr>
        <a:xfrm>
          <a:off x="2281363" y="227057"/>
          <a:ext cx="1854061" cy="11124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a:t>Determine the count of launches for each launch site.</a:t>
          </a:r>
        </a:p>
      </dsp:txBody>
      <dsp:txXfrm>
        <a:off x="2281363" y="227057"/>
        <a:ext cx="1854061" cy="1112436"/>
      </dsp:txXfrm>
    </dsp:sp>
    <dsp:sp modelId="{8CDE2E13-6659-448D-B697-8A227A8B0F06}">
      <dsp:nvSpPr>
        <dsp:cNvPr id="0" name=""/>
        <dsp:cNvSpPr/>
      </dsp:nvSpPr>
      <dsp:spPr>
        <a:xfrm>
          <a:off x="1853129" y="2276425"/>
          <a:ext cx="395834" cy="91440"/>
        </a:xfrm>
        <a:custGeom>
          <a:avLst/>
          <a:gdLst/>
          <a:ahLst/>
          <a:cxnLst/>
          <a:rect l="0" t="0" r="0" b="0"/>
          <a:pathLst>
            <a:path>
              <a:moveTo>
                <a:pt x="0" y="45720"/>
              </a:moveTo>
              <a:lnTo>
                <a:pt x="3958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40385" y="2320013"/>
        <a:ext cx="21321" cy="4264"/>
      </dsp:txXfrm>
    </dsp:sp>
    <dsp:sp modelId="{D289D8A8-EAC3-4453-B172-4ED71B94A5E9}">
      <dsp:nvSpPr>
        <dsp:cNvPr id="0" name=""/>
        <dsp:cNvSpPr/>
      </dsp:nvSpPr>
      <dsp:spPr>
        <a:xfrm>
          <a:off x="868" y="1765927"/>
          <a:ext cx="1854061" cy="11124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a:t>Calculate the frequency and occurrence of each orbit in the dataset.</a:t>
          </a:r>
        </a:p>
      </dsp:txBody>
      <dsp:txXfrm>
        <a:off x="868" y="1765927"/>
        <a:ext cx="1854061" cy="1112436"/>
      </dsp:txXfrm>
    </dsp:sp>
    <dsp:sp modelId="{3B9B6D49-B640-4336-99B0-1F3239A3BB12}">
      <dsp:nvSpPr>
        <dsp:cNvPr id="0" name=""/>
        <dsp:cNvSpPr/>
      </dsp:nvSpPr>
      <dsp:spPr>
        <a:xfrm>
          <a:off x="927898" y="2876564"/>
          <a:ext cx="2280495" cy="395834"/>
        </a:xfrm>
        <a:custGeom>
          <a:avLst/>
          <a:gdLst/>
          <a:ahLst/>
          <a:cxnLst/>
          <a:rect l="0" t="0" r="0" b="0"/>
          <a:pathLst>
            <a:path>
              <a:moveTo>
                <a:pt x="2280495" y="0"/>
              </a:moveTo>
              <a:lnTo>
                <a:pt x="2280495" y="215017"/>
              </a:lnTo>
              <a:lnTo>
                <a:pt x="0" y="215017"/>
              </a:lnTo>
              <a:lnTo>
                <a:pt x="0" y="39583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10145" y="3072349"/>
        <a:ext cx="116001" cy="4264"/>
      </dsp:txXfrm>
    </dsp:sp>
    <dsp:sp modelId="{D5D36C60-DD18-4B1E-B48B-59E780500307}">
      <dsp:nvSpPr>
        <dsp:cNvPr id="0" name=""/>
        <dsp:cNvSpPr/>
      </dsp:nvSpPr>
      <dsp:spPr>
        <a:xfrm>
          <a:off x="2281363" y="1765927"/>
          <a:ext cx="1854061" cy="11124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a:t>Calculate the number and occurrence of mission outcomes for each orbit type.</a:t>
          </a:r>
        </a:p>
      </dsp:txBody>
      <dsp:txXfrm>
        <a:off x="2281363" y="1765927"/>
        <a:ext cx="1854061" cy="1112436"/>
      </dsp:txXfrm>
    </dsp:sp>
    <dsp:sp modelId="{C844AAA0-D87C-4DD3-B7B0-06B87358B6A8}">
      <dsp:nvSpPr>
        <dsp:cNvPr id="0" name=""/>
        <dsp:cNvSpPr/>
      </dsp:nvSpPr>
      <dsp:spPr>
        <a:xfrm>
          <a:off x="1853129" y="3815296"/>
          <a:ext cx="395834" cy="91440"/>
        </a:xfrm>
        <a:custGeom>
          <a:avLst/>
          <a:gdLst/>
          <a:ahLst/>
          <a:cxnLst/>
          <a:rect l="0" t="0" r="0" b="0"/>
          <a:pathLst>
            <a:path>
              <a:moveTo>
                <a:pt x="0" y="45720"/>
              </a:moveTo>
              <a:lnTo>
                <a:pt x="3958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40385" y="3858884"/>
        <a:ext cx="21321" cy="4264"/>
      </dsp:txXfrm>
    </dsp:sp>
    <dsp:sp modelId="{80A215FB-7AB9-43EC-A434-62E7A0F01D77}">
      <dsp:nvSpPr>
        <dsp:cNvPr id="0" name=""/>
        <dsp:cNvSpPr/>
      </dsp:nvSpPr>
      <dsp:spPr>
        <a:xfrm>
          <a:off x="868" y="3304798"/>
          <a:ext cx="1854061" cy="11124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a:t>Generate a landing outcome label based on the information in the Outcome column.</a:t>
          </a:r>
        </a:p>
      </dsp:txBody>
      <dsp:txXfrm>
        <a:off x="868" y="3304798"/>
        <a:ext cx="1854061" cy="1112436"/>
      </dsp:txXfrm>
    </dsp:sp>
    <dsp:sp modelId="{CD8851CB-1B7C-4E8D-80CC-8E109A91FDCD}">
      <dsp:nvSpPr>
        <dsp:cNvPr id="0" name=""/>
        <dsp:cNvSpPr/>
      </dsp:nvSpPr>
      <dsp:spPr>
        <a:xfrm>
          <a:off x="2281363" y="3304798"/>
          <a:ext cx="1854061" cy="1112436"/>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a:t>Export the processed data to a CSV file.</a:t>
          </a:r>
        </a:p>
      </dsp:txBody>
      <dsp:txXfrm>
        <a:off x="2281363" y="3304798"/>
        <a:ext cx="1854061" cy="11124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EA45B-D84D-44F3-95C9-EB1C98CFEA65}">
      <dsp:nvSpPr>
        <dsp:cNvPr id="0" name=""/>
        <dsp:cNvSpPr/>
      </dsp:nvSpPr>
      <dsp:spPr>
        <a:xfrm>
          <a:off x="2059381" y="1206910"/>
          <a:ext cx="443029" cy="91440"/>
        </a:xfrm>
        <a:custGeom>
          <a:avLst/>
          <a:gdLst/>
          <a:ahLst/>
          <a:cxnLst/>
          <a:rect l="0" t="0" r="0" b="0"/>
          <a:pathLst>
            <a:path>
              <a:moveTo>
                <a:pt x="0" y="45720"/>
              </a:moveTo>
              <a:lnTo>
                <a:pt x="44302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9055" y="1250262"/>
        <a:ext cx="23681" cy="4736"/>
      </dsp:txXfrm>
    </dsp:sp>
    <dsp:sp modelId="{727A03B6-AF6A-426C-A6FB-03E58232809A}">
      <dsp:nvSpPr>
        <dsp:cNvPr id="0" name=""/>
        <dsp:cNvSpPr/>
      </dsp:nvSpPr>
      <dsp:spPr>
        <a:xfrm>
          <a:off x="1922" y="634852"/>
          <a:ext cx="2059258" cy="123555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rtl="0">
            <a:lnSpc>
              <a:spcPct val="90000"/>
            </a:lnSpc>
            <a:spcBef>
              <a:spcPct val="0"/>
            </a:spcBef>
            <a:spcAft>
              <a:spcPct val="35000"/>
            </a:spcAft>
            <a:buNone/>
          </a:pPr>
          <a:br>
            <a:rPr lang="en-US" sz="1200" kern="1200"/>
          </a:br>
          <a:r>
            <a:rPr lang="en-US" sz="1200" kern="1200"/>
            <a:t>Creating a NumPy array by extracting the "Class" column from the dataset.</a:t>
          </a:r>
          <a:endParaRPr lang="en-US" sz="1200" kern="1200">
            <a:latin typeface="Grandview Display"/>
          </a:endParaRPr>
        </a:p>
      </dsp:txBody>
      <dsp:txXfrm>
        <a:off x="1922" y="634852"/>
        <a:ext cx="2059258" cy="1235555"/>
      </dsp:txXfrm>
    </dsp:sp>
    <dsp:sp modelId="{1D41962A-AFAE-4660-B73A-9CC11757A327}">
      <dsp:nvSpPr>
        <dsp:cNvPr id="0" name=""/>
        <dsp:cNvSpPr/>
      </dsp:nvSpPr>
      <dsp:spPr>
        <a:xfrm>
          <a:off x="4592269" y="1206910"/>
          <a:ext cx="443029" cy="91440"/>
        </a:xfrm>
        <a:custGeom>
          <a:avLst/>
          <a:gdLst/>
          <a:ahLst/>
          <a:cxnLst/>
          <a:rect l="0" t="0" r="0" b="0"/>
          <a:pathLst>
            <a:path>
              <a:moveTo>
                <a:pt x="0" y="45720"/>
              </a:moveTo>
              <a:lnTo>
                <a:pt x="44302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01943" y="1250262"/>
        <a:ext cx="23681" cy="4736"/>
      </dsp:txXfrm>
    </dsp:sp>
    <dsp:sp modelId="{6BEE1C57-C8F3-4C7B-AF45-E054DBE2C25A}">
      <dsp:nvSpPr>
        <dsp:cNvPr id="0" name=""/>
        <dsp:cNvSpPr/>
      </dsp:nvSpPr>
      <dsp:spPr>
        <a:xfrm>
          <a:off x="2534810" y="634852"/>
          <a:ext cx="2059258" cy="123555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a:t>Standardizing the data using </a:t>
          </a:r>
          <a:r>
            <a:rPr lang="en-US" sz="1200" kern="1200" err="1"/>
            <a:t>StandardScaler</a:t>
          </a:r>
          <a:r>
            <a:rPr lang="en-US" sz="1200" kern="1200"/>
            <a:t>, involving both fitting and transforming the data.</a:t>
          </a:r>
        </a:p>
      </dsp:txBody>
      <dsp:txXfrm>
        <a:off x="2534810" y="634852"/>
        <a:ext cx="2059258" cy="1235555"/>
      </dsp:txXfrm>
    </dsp:sp>
    <dsp:sp modelId="{9F130CEF-413B-47CF-87FB-AEBF1CD49644}">
      <dsp:nvSpPr>
        <dsp:cNvPr id="0" name=""/>
        <dsp:cNvSpPr/>
      </dsp:nvSpPr>
      <dsp:spPr>
        <a:xfrm>
          <a:off x="7125158" y="1206910"/>
          <a:ext cx="443029" cy="91440"/>
        </a:xfrm>
        <a:custGeom>
          <a:avLst/>
          <a:gdLst/>
          <a:ahLst/>
          <a:cxnLst/>
          <a:rect l="0" t="0" r="0" b="0"/>
          <a:pathLst>
            <a:path>
              <a:moveTo>
                <a:pt x="0" y="45720"/>
              </a:moveTo>
              <a:lnTo>
                <a:pt x="44302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34832" y="1250262"/>
        <a:ext cx="23681" cy="4736"/>
      </dsp:txXfrm>
    </dsp:sp>
    <dsp:sp modelId="{12C04837-83C0-4D09-9766-8E85C3C95408}">
      <dsp:nvSpPr>
        <dsp:cNvPr id="0" name=""/>
        <dsp:cNvSpPr/>
      </dsp:nvSpPr>
      <dsp:spPr>
        <a:xfrm>
          <a:off x="5067699" y="634852"/>
          <a:ext cx="2059258" cy="123555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a:t>Dividing the dataset into training and testing sets through the use of the </a:t>
          </a:r>
          <a:r>
            <a:rPr lang="en-US" sz="1200" kern="1200" err="1"/>
            <a:t>train_test_split</a:t>
          </a:r>
          <a:r>
            <a:rPr lang="en-US" sz="1200" kern="1200"/>
            <a:t> function.</a:t>
          </a:r>
        </a:p>
      </dsp:txBody>
      <dsp:txXfrm>
        <a:off x="5067699" y="634852"/>
        <a:ext cx="2059258" cy="1235555"/>
      </dsp:txXfrm>
    </dsp:sp>
    <dsp:sp modelId="{4C95D36F-45D2-4C52-9B96-AC702F321588}">
      <dsp:nvSpPr>
        <dsp:cNvPr id="0" name=""/>
        <dsp:cNvSpPr/>
      </dsp:nvSpPr>
      <dsp:spPr>
        <a:xfrm>
          <a:off x="1031551" y="1868608"/>
          <a:ext cx="7598665" cy="443029"/>
        </a:xfrm>
        <a:custGeom>
          <a:avLst/>
          <a:gdLst/>
          <a:ahLst/>
          <a:cxnLst/>
          <a:rect l="0" t="0" r="0" b="0"/>
          <a:pathLst>
            <a:path>
              <a:moveTo>
                <a:pt x="7598665" y="0"/>
              </a:moveTo>
              <a:lnTo>
                <a:pt x="7598665" y="238614"/>
              </a:lnTo>
              <a:lnTo>
                <a:pt x="0" y="238614"/>
              </a:lnTo>
              <a:lnTo>
                <a:pt x="0" y="44302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40549" y="2087754"/>
        <a:ext cx="380670" cy="4736"/>
      </dsp:txXfrm>
    </dsp:sp>
    <dsp:sp modelId="{9EF63D32-833E-48CD-8925-C2AA86A6215F}">
      <dsp:nvSpPr>
        <dsp:cNvPr id="0" name=""/>
        <dsp:cNvSpPr/>
      </dsp:nvSpPr>
      <dsp:spPr>
        <a:xfrm>
          <a:off x="7600587" y="634852"/>
          <a:ext cx="2059258" cy="123555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a:t>Establishing a </a:t>
          </a:r>
          <a:r>
            <a:rPr lang="en-US" sz="1200" kern="1200" err="1"/>
            <a:t>GridSearchCV</a:t>
          </a:r>
          <a:r>
            <a:rPr lang="en-US" sz="1200" kern="1200"/>
            <a:t> object with a cross-validation value of 10 to identify the optimal parameters.</a:t>
          </a:r>
        </a:p>
      </dsp:txBody>
      <dsp:txXfrm>
        <a:off x="7600587" y="634852"/>
        <a:ext cx="2059258" cy="1235555"/>
      </dsp:txXfrm>
    </dsp:sp>
    <dsp:sp modelId="{81624FE7-45AF-48CA-BE82-2A7225A20BFD}">
      <dsp:nvSpPr>
        <dsp:cNvPr id="0" name=""/>
        <dsp:cNvSpPr/>
      </dsp:nvSpPr>
      <dsp:spPr>
        <a:xfrm>
          <a:off x="2059381" y="2916095"/>
          <a:ext cx="443029" cy="91440"/>
        </a:xfrm>
        <a:custGeom>
          <a:avLst/>
          <a:gdLst/>
          <a:ahLst/>
          <a:cxnLst/>
          <a:rect l="0" t="0" r="0" b="0"/>
          <a:pathLst>
            <a:path>
              <a:moveTo>
                <a:pt x="0" y="45720"/>
              </a:moveTo>
              <a:lnTo>
                <a:pt x="44302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9055" y="2959447"/>
        <a:ext cx="23681" cy="4736"/>
      </dsp:txXfrm>
    </dsp:sp>
    <dsp:sp modelId="{C9D4E428-145E-4CFB-945B-61C8103E2CD0}">
      <dsp:nvSpPr>
        <dsp:cNvPr id="0" name=""/>
        <dsp:cNvSpPr/>
      </dsp:nvSpPr>
      <dsp:spPr>
        <a:xfrm>
          <a:off x="1922" y="2344037"/>
          <a:ext cx="2059258" cy="123555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a:t>Applying </a:t>
          </a:r>
          <a:r>
            <a:rPr lang="en-US" sz="1200" kern="1200" err="1"/>
            <a:t>GridSearchCV</a:t>
          </a:r>
          <a:r>
            <a:rPr lang="en-US" sz="1200" kern="1200"/>
            <a:t> on Logistic Regression, Support Vector Machine (SVM), Decision Tree, and K-Nearest Neighbors (KNN) models.</a:t>
          </a:r>
        </a:p>
      </dsp:txBody>
      <dsp:txXfrm>
        <a:off x="1922" y="2344037"/>
        <a:ext cx="2059258" cy="1235555"/>
      </dsp:txXfrm>
    </dsp:sp>
    <dsp:sp modelId="{A329DFDC-647B-4ED4-90A7-50D325042295}">
      <dsp:nvSpPr>
        <dsp:cNvPr id="0" name=""/>
        <dsp:cNvSpPr/>
      </dsp:nvSpPr>
      <dsp:spPr>
        <a:xfrm>
          <a:off x="4592269" y="2916095"/>
          <a:ext cx="443029" cy="91440"/>
        </a:xfrm>
        <a:custGeom>
          <a:avLst/>
          <a:gdLst/>
          <a:ahLst/>
          <a:cxnLst/>
          <a:rect l="0" t="0" r="0" b="0"/>
          <a:pathLst>
            <a:path>
              <a:moveTo>
                <a:pt x="0" y="45720"/>
              </a:moveTo>
              <a:lnTo>
                <a:pt x="44302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01943" y="2959447"/>
        <a:ext cx="23681" cy="4736"/>
      </dsp:txXfrm>
    </dsp:sp>
    <dsp:sp modelId="{AE866E8E-7BA1-49D4-962B-630BE67DA701}">
      <dsp:nvSpPr>
        <dsp:cNvPr id="0" name=""/>
        <dsp:cNvSpPr/>
      </dsp:nvSpPr>
      <dsp:spPr>
        <a:xfrm>
          <a:off x="2534810" y="2344037"/>
          <a:ext cx="2059258" cy="123555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a:t>Calculating the accuracy on the test data for all models using the .score() method.</a:t>
          </a:r>
        </a:p>
      </dsp:txBody>
      <dsp:txXfrm>
        <a:off x="2534810" y="2344037"/>
        <a:ext cx="2059258" cy="1235555"/>
      </dsp:txXfrm>
    </dsp:sp>
    <dsp:sp modelId="{052A5FED-98C1-49E3-B784-03867D6DF5C3}">
      <dsp:nvSpPr>
        <dsp:cNvPr id="0" name=""/>
        <dsp:cNvSpPr/>
      </dsp:nvSpPr>
      <dsp:spPr>
        <a:xfrm>
          <a:off x="7125158" y="2916095"/>
          <a:ext cx="443029" cy="91440"/>
        </a:xfrm>
        <a:custGeom>
          <a:avLst/>
          <a:gdLst/>
          <a:ahLst/>
          <a:cxnLst/>
          <a:rect l="0" t="0" r="0" b="0"/>
          <a:pathLst>
            <a:path>
              <a:moveTo>
                <a:pt x="0" y="45720"/>
              </a:moveTo>
              <a:lnTo>
                <a:pt x="44302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34832" y="2959447"/>
        <a:ext cx="23681" cy="4736"/>
      </dsp:txXfrm>
    </dsp:sp>
    <dsp:sp modelId="{9D7E0993-1AFF-4FAF-989D-1850AC9F9E6D}">
      <dsp:nvSpPr>
        <dsp:cNvPr id="0" name=""/>
        <dsp:cNvSpPr/>
      </dsp:nvSpPr>
      <dsp:spPr>
        <a:xfrm>
          <a:off x="5067699" y="2344037"/>
          <a:ext cx="2059258" cy="123555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a:t>Analyzing the confusion matrix for each model.</a:t>
          </a:r>
        </a:p>
      </dsp:txBody>
      <dsp:txXfrm>
        <a:off x="5067699" y="2344037"/>
        <a:ext cx="2059258" cy="1235555"/>
      </dsp:txXfrm>
    </dsp:sp>
    <dsp:sp modelId="{03D187C4-6C60-4164-8653-B0F5ED3ABA73}">
      <dsp:nvSpPr>
        <dsp:cNvPr id="0" name=""/>
        <dsp:cNvSpPr/>
      </dsp:nvSpPr>
      <dsp:spPr>
        <a:xfrm>
          <a:off x="7600587" y="2344037"/>
          <a:ext cx="2059258" cy="1235555"/>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kern="1200"/>
            <a:t>Determining the best-performing method by evaluating </a:t>
          </a:r>
          <a:r>
            <a:rPr lang="en-US" sz="1200" kern="1200" err="1"/>
            <a:t>Jaccard_score</a:t>
          </a:r>
          <a:r>
            <a:rPr lang="en-US" sz="1200" kern="1200"/>
            <a:t> and F1_score metrics.</a:t>
          </a:r>
        </a:p>
      </dsp:txBody>
      <dsp:txXfrm>
        <a:off x="7600587" y="2344037"/>
        <a:ext cx="2059258" cy="123555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CD8CD9B-8A0D-49FB-BD1A-CA69E3EF29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1FF4FBE-967E-4D96-BDDF-259D88CEB3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69311-0672-4F37-BD1E-E6730C0E8D83}" type="datetimeFigureOut">
              <a:rPr lang="es-ES" smtClean="0"/>
              <a:t>22/01/2024</a:t>
            </a:fld>
            <a:endParaRPr lang="es-ES"/>
          </a:p>
        </p:txBody>
      </p:sp>
      <p:sp>
        <p:nvSpPr>
          <p:cNvPr id="4" name="Marcador de pie de página 3">
            <a:extLst>
              <a:ext uri="{FF2B5EF4-FFF2-40B4-BE49-F238E27FC236}">
                <a16:creationId xmlns:a16="http://schemas.microsoft.com/office/drawing/2014/main" id="{FF01DB9A-2653-4B98-BB8C-0BA8DA5019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54AB87FC-D04A-441D-B822-B74EB14C65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E6C4A0-3E8F-4D48-8071-D73BD9E12553}" type="slidenum">
              <a:rPr lang="es-ES" smtClean="0"/>
              <a:t>‹Nº›</a:t>
            </a:fld>
            <a:endParaRPr lang="es-ES"/>
          </a:p>
        </p:txBody>
      </p:sp>
    </p:spTree>
    <p:extLst>
      <p:ext uri="{BB962C8B-B14F-4D97-AF65-F5344CB8AC3E}">
        <p14:creationId xmlns:p14="http://schemas.microsoft.com/office/powerpoint/2010/main" val="1019957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B7A4F-50A9-4DA7-9289-06E5C00AC94D}" type="datetimeFigureOut">
              <a:rPr lang="es-ES" noProof="0" smtClean="0"/>
              <a:t>22/01/2024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C8D6B6-868D-4AD4-8E33-DA924FE7BA9E}" type="slidenum">
              <a:rPr lang="es-ES" noProof="0" smtClean="0"/>
              <a:t>‹Nº›</a:t>
            </a:fld>
            <a:endParaRPr lang="es-ES" noProof="0"/>
          </a:p>
        </p:txBody>
      </p:sp>
    </p:spTree>
    <p:extLst>
      <p:ext uri="{BB962C8B-B14F-4D97-AF65-F5344CB8AC3E}">
        <p14:creationId xmlns:p14="http://schemas.microsoft.com/office/powerpoint/2010/main" val="40572008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DC8D6B6-868D-4AD4-8E33-DA924FE7BA9E}" type="slidenum">
              <a:rPr lang="es-ES" smtClean="0"/>
              <a:t>1</a:t>
            </a:fld>
            <a:endParaRPr lang="es-ES"/>
          </a:p>
        </p:txBody>
      </p:sp>
    </p:spTree>
    <p:extLst>
      <p:ext uri="{BB962C8B-B14F-4D97-AF65-F5344CB8AC3E}">
        <p14:creationId xmlns:p14="http://schemas.microsoft.com/office/powerpoint/2010/main" val="2080036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C9A7A-2D65-B421-CC0A-57E7E2AED61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1A6BEA-A42D-530A-1952-DAF9C1C391C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BC12429-9623-9CD0-3A10-C6813FCCDE80}"/>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417086E-79D5-8136-2632-418902597652}"/>
              </a:ext>
            </a:extLst>
          </p:cNvPr>
          <p:cNvSpPr>
            <a:spLocks noGrp="1"/>
          </p:cNvSpPr>
          <p:nvPr>
            <p:ph type="sldNum" sz="quarter" idx="5"/>
          </p:nvPr>
        </p:nvSpPr>
        <p:spPr/>
        <p:txBody>
          <a:bodyPr/>
          <a:lstStyle/>
          <a:p>
            <a:fld id="{1DC8D6B6-868D-4AD4-8E33-DA924FE7BA9E}" type="slidenum">
              <a:rPr lang="es-ES" smtClean="0"/>
              <a:t>10</a:t>
            </a:fld>
            <a:endParaRPr lang="es-ES"/>
          </a:p>
        </p:txBody>
      </p:sp>
    </p:spTree>
    <p:extLst>
      <p:ext uri="{BB962C8B-B14F-4D97-AF65-F5344CB8AC3E}">
        <p14:creationId xmlns:p14="http://schemas.microsoft.com/office/powerpoint/2010/main" val="3978975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0525D-E716-2BCB-9248-2C78D950112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B675367-8EFD-A14B-5552-680A21CD6F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09F3237-F040-B2E4-6D7A-DA68AAA0A259}"/>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872D188D-7255-42F0-B437-F2EEB1D5BF2E}"/>
              </a:ext>
            </a:extLst>
          </p:cNvPr>
          <p:cNvSpPr>
            <a:spLocks noGrp="1"/>
          </p:cNvSpPr>
          <p:nvPr>
            <p:ph type="sldNum" sz="quarter" idx="5"/>
          </p:nvPr>
        </p:nvSpPr>
        <p:spPr/>
        <p:txBody>
          <a:bodyPr/>
          <a:lstStyle/>
          <a:p>
            <a:fld id="{1DC8D6B6-868D-4AD4-8E33-DA924FE7BA9E}" type="slidenum">
              <a:rPr lang="es-ES" smtClean="0"/>
              <a:t>11</a:t>
            </a:fld>
            <a:endParaRPr lang="es-ES"/>
          </a:p>
        </p:txBody>
      </p:sp>
    </p:spTree>
    <p:extLst>
      <p:ext uri="{BB962C8B-B14F-4D97-AF65-F5344CB8AC3E}">
        <p14:creationId xmlns:p14="http://schemas.microsoft.com/office/powerpoint/2010/main" val="1411441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5E724-66B0-D08C-19E2-91FA6B0C9F2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A87CCD-5D2C-D692-6E3D-E618B927C9D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26913B-C4D8-E2CE-C6D5-C0F6E5DE284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4E65854-2EDE-37AE-F958-76DA6A6C9184}"/>
              </a:ext>
            </a:extLst>
          </p:cNvPr>
          <p:cNvSpPr>
            <a:spLocks noGrp="1"/>
          </p:cNvSpPr>
          <p:nvPr>
            <p:ph type="sldNum" sz="quarter" idx="5"/>
          </p:nvPr>
        </p:nvSpPr>
        <p:spPr/>
        <p:txBody>
          <a:bodyPr/>
          <a:lstStyle/>
          <a:p>
            <a:fld id="{1DC8D6B6-868D-4AD4-8E33-DA924FE7BA9E}" type="slidenum">
              <a:rPr lang="es-ES" smtClean="0"/>
              <a:t>12</a:t>
            </a:fld>
            <a:endParaRPr lang="es-ES"/>
          </a:p>
        </p:txBody>
      </p:sp>
    </p:spTree>
    <p:extLst>
      <p:ext uri="{BB962C8B-B14F-4D97-AF65-F5344CB8AC3E}">
        <p14:creationId xmlns:p14="http://schemas.microsoft.com/office/powerpoint/2010/main" val="375449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DA574-9D80-F7E2-FCD0-28DAB0D7520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944DA76-DE24-CECB-8F46-F4A2FE13EF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A08F130-7849-B794-C061-5BBEA41625F0}"/>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4B02EB4C-9837-D6D7-70E5-FACC99F2DA56}"/>
              </a:ext>
            </a:extLst>
          </p:cNvPr>
          <p:cNvSpPr>
            <a:spLocks noGrp="1"/>
          </p:cNvSpPr>
          <p:nvPr>
            <p:ph type="sldNum" sz="quarter" idx="5"/>
          </p:nvPr>
        </p:nvSpPr>
        <p:spPr/>
        <p:txBody>
          <a:bodyPr/>
          <a:lstStyle/>
          <a:p>
            <a:fld id="{1DC8D6B6-868D-4AD4-8E33-DA924FE7BA9E}" type="slidenum">
              <a:rPr lang="es-ES" smtClean="0"/>
              <a:t>13</a:t>
            </a:fld>
            <a:endParaRPr lang="es-ES"/>
          </a:p>
        </p:txBody>
      </p:sp>
    </p:spTree>
    <p:extLst>
      <p:ext uri="{BB962C8B-B14F-4D97-AF65-F5344CB8AC3E}">
        <p14:creationId xmlns:p14="http://schemas.microsoft.com/office/powerpoint/2010/main" val="408133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BFA1F-D76C-05BA-3002-91A6054BBC9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66DCE3-6B9E-36C9-101B-8DD49CF2660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5672CCD-09B1-6590-DEE8-54BF378F9DC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69C9BA40-C03F-9EE9-F6F3-B9CB89DD9156}"/>
              </a:ext>
            </a:extLst>
          </p:cNvPr>
          <p:cNvSpPr>
            <a:spLocks noGrp="1"/>
          </p:cNvSpPr>
          <p:nvPr>
            <p:ph type="sldNum" sz="quarter" idx="5"/>
          </p:nvPr>
        </p:nvSpPr>
        <p:spPr/>
        <p:txBody>
          <a:bodyPr/>
          <a:lstStyle/>
          <a:p>
            <a:fld id="{1DC8D6B6-868D-4AD4-8E33-DA924FE7BA9E}" type="slidenum">
              <a:rPr lang="es-ES" smtClean="0"/>
              <a:t>14</a:t>
            </a:fld>
            <a:endParaRPr lang="es-ES"/>
          </a:p>
        </p:txBody>
      </p:sp>
    </p:spTree>
    <p:extLst>
      <p:ext uri="{BB962C8B-B14F-4D97-AF65-F5344CB8AC3E}">
        <p14:creationId xmlns:p14="http://schemas.microsoft.com/office/powerpoint/2010/main" val="577232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3630A-730C-BBC0-B91C-2ED91BDB38B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E2FAD3B-83FF-2574-334F-19F7CBC28A4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5769A86-68FB-D892-1C46-1AC8DD01BA4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7BDE73D-2A8B-0986-3C49-D779A5B53119}"/>
              </a:ext>
            </a:extLst>
          </p:cNvPr>
          <p:cNvSpPr>
            <a:spLocks noGrp="1"/>
          </p:cNvSpPr>
          <p:nvPr>
            <p:ph type="sldNum" sz="quarter" idx="5"/>
          </p:nvPr>
        </p:nvSpPr>
        <p:spPr/>
        <p:txBody>
          <a:bodyPr/>
          <a:lstStyle/>
          <a:p>
            <a:fld id="{1DC8D6B6-868D-4AD4-8E33-DA924FE7BA9E}" type="slidenum">
              <a:rPr lang="es-ES" smtClean="0"/>
              <a:t>15</a:t>
            </a:fld>
            <a:endParaRPr lang="es-ES"/>
          </a:p>
        </p:txBody>
      </p:sp>
    </p:spTree>
    <p:extLst>
      <p:ext uri="{BB962C8B-B14F-4D97-AF65-F5344CB8AC3E}">
        <p14:creationId xmlns:p14="http://schemas.microsoft.com/office/powerpoint/2010/main" val="4280400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C55E-FA2C-7AD0-1A8B-C978EA0977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18D9F83-0F93-B9FB-509A-56780EA6AC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7422B83-24B1-77E7-C84D-BB55A9F2B932}"/>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6F83EC2F-7187-E597-5427-78052E26988A}"/>
              </a:ext>
            </a:extLst>
          </p:cNvPr>
          <p:cNvSpPr>
            <a:spLocks noGrp="1"/>
          </p:cNvSpPr>
          <p:nvPr>
            <p:ph type="sldNum" sz="quarter" idx="5"/>
          </p:nvPr>
        </p:nvSpPr>
        <p:spPr/>
        <p:txBody>
          <a:bodyPr/>
          <a:lstStyle/>
          <a:p>
            <a:fld id="{1DC8D6B6-868D-4AD4-8E33-DA924FE7BA9E}" type="slidenum">
              <a:rPr lang="es-ES" smtClean="0"/>
              <a:t>16</a:t>
            </a:fld>
            <a:endParaRPr lang="es-ES"/>
          </a:p>
        </p:txBody>
      </p:sp>
    </p:spTree>
    <p:extLst>
      <p:ext uri="{BB962C8B-B14F-4D97-AF65-F5344CB8AC3E}">
        <p14:creationId xmlns:p14="http://schemas.microsoft.com/office/powerpoint/2010/main" val="3672768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E31E-7D36-35B1-0D3B-D68334E253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9208C32-3A8C-3EF8-A5AB-F24647FC3BB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BF9700D-38E7-A984-5F00-CBDC5DBF20C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C4122AD0-E5FF-6F03-FD00-29905B611523}"/>
              </a:ext>
            </a:extLst>
          </p:cNvPr>
          <p:cNvSpPr>
            <a:spLocks noGrp="1"/>
          </p:cNvSpPr>
          <p:nvPr>
            <p:ph type="sldNum" sz="quarter" idx="5"/>
          </p:nvPr>
        </p:nvSpPr>
        <p:spPr/>
        <p:txBody>
          <a:bodyPr/>
          <a:lstStyle/>
          <a:p>
            <a:fld id="{1DC8D6B6-868D-4AD4-8E33-DA924FE7BA9E}" type="slidenum">
              <a:rPr lang="es-ES" smtClean="0"/>
              <a:t>17</a:t>
            </a:fld>
            <a:endParaRPr lang="es-ES"/>
          </a:p>
        </p:txBody>
      </p:sp>
    </p:spTree>
    <p:extLst>
      <p:ext uri="{BB962C8B-B14F-4D97-AF65-F5344CB8AC3E}">
        <p14:creationId xmlns:p14="http://schemas.microsoft.com/office/powerpoint/2010/main" val="2955633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2E3A2-B538-3939-7C3A-97513B99A40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C8B5554-5BB6-415F-79D1-D3C8DD32322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BF8A74C-6C5E-8D4F-3788-178E3609266F}"/>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C85C77CA-FB46-4702-77AC-C66F02AE8F5B}"/>
              </a:ext>
            </a:extLst>
          </p:cNvPr>
          <p:cNvSpPr>
            <a:spLocks noGrp="1"/>
          </p:cNvSpPr>
          <p:nvPr>
            <p:ph type="sldNum" sz="quarter" idx="5"/>
          </p:nvPr>
        </p:nvSpPr>
        <p:spPr/>
        <p:txBody>
          <a:bodyPr/>
          <a:lstStyle/>
          <a:p>
            <a:fld id="{1DC8D6B6-868D-4AD4-8E33-DA924FE7BA9E}" type="slidenum">
              <a:rPr lang="es-ES" smtClean="0"/>
              <a:t>18</a:t>
            </a:fld>
            <a:endParaRPr lang="es-ES"/>
          </a:p>
        </p:txBody>
      </p:sp>
    </p:spTree>
    <p:extLst>
      <p:ext uri="{BB962C8B-B14F-4D97-AF65-F5344CB8AC3E}">
        <p14:creationId xmlns:p14="http://schemas.microsoft.com/office/powerpoint/2010/main" val="3085944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49129-49E5-427D-ED93-DF28F028006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688679C-C3F4-A281-EB44-BC649BD69B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8D5B025-CF08-719F-AC78-5957F4716B73}"/>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DC0E277-1BD3-230E-AF9F-27DA986C5DC0}"/>
              </a:ext>
            </a:extLst>
          </p:cNvPr>
          <p:cNvSpPr>
            <a:spLocks noGrp="1"/>
          </p:cNvSpPr>
          <p:nvPr>
            <p:ph type="sldNum" sz="quarter" idx="5"/>
          </p:nvPr>
        </p:nvSpPr>
        <p:spPr/>
        <p:txBody>
          <a:bodyPr/>
          <a:lstStyle/>
          <a:p>
            <a:fld id="{1DC8D6B6-868D-4AD4-8E33-DA924FE7BA9E}" type="slidenum">
              <a:rPr lang="es-ES" smtClean="0"/>
              <a:t>19</a:t>
            </a:fld>
            <a:endParaRPr lang="es-ES"/>
          </a:p>
        </p:txBody>
      </p:sp>
    </p:spTree>
    <p:extLst>
      <p:ext uri="{BB962C8B-B14F-4D97-AF65-F5344CB8AC3E}">
        <p14:creationId xmlns:p14="http://schemas.microsoft.com/office/powerpoint/2010/main" val="374466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E8ECA-5653-A592-1FFD-54C7834B937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8623D7-CCE8-8EDE-A3C1-E363C9E9AE4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1801C53-82DC-D39B-1561-8812F140E9A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46D856EC-4D4A-F7A7-956F-949649C8BB3C}"/>
              </a:ext>
            </a:extLst>
          </p:cNvPr>
          <p:cNvSpPr>
            <a:spLocks noGrp="1"/>
          </p:cNvSpPr>
          <p:nvPr>
            <p:ph type="sldNum" sz="quarter" idx="5"/>
          </p:nvPr>
        </p:nvSpPr>
        <p:spPr/>
        <p:txBody>
          <a:bodyPr/>
          <a:lstStyle/>
          <a:p>
            <a:fld id="{1DC8D6B6-868D-4AD4-8E33-DA924FE7BA9E}" type="slidenum">
              <a:rPr lang="es-ES" smtClean="0"/>
              <a:t>2</a:t>
            </a:fld>
            <a:endParaRPr lang="es-ES"/>
          </a:p>
        </p:txBody>
      </p:sp>
    </p:spTree>
    <p:extLst>
      <p:ext uri="{BB962C8B-B14F-4D97-AF65-F5344CB8AC3E}">
        <p14:creationId xmlns:p14="http://schemas.microsoft.com/office/powerpoint/2010/main" val="2812273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6919F-911E-3371-6C48-3DEACB41F44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9AB8A8-4820-FFDF-1DC5-839C1BE0E8B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030D356-8594-41FC-3A00-635896B3A33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9F5C9B88-DB82-BC8D-2051-D32D8D76822A}"/>
              </a:ext>
            </a:extLst>
          </p:cNvPr>
          <p:cNvSpPr>
            <a:spLocks noGrp="1"/>
          </p:cNvSpPr>
          <p:nvPr>
            <p:ph type="sldNum" sz="quarter" idx="5"/>
          </p:nvPr>
        </p:nvSpPr>
        <p:spPr/>
        <p:txBody>
          <a:bodyPr/>
          <a:lstStyle/>
          <a:p>
            <a:fld id="{1DC8D6B6-868D-4AD4-8E33-DA924FE7BA9E}" type="slidenum">
              <a:rPr lang="es-ES" smtClean="0"/>
              <a:t>20</a:t>
            </a:fld>
            <a:endParaRPr lang="es-ES"/>
          </a:p>
        </p:txBody>
      </p:sp>
    </p:spTree>
    <p:extLst>
      <p:ext uri="{BB962C8B-B14F-4D97-AF65-F5344CB8AC3E}">
        <p14:creationId xmlns:p14="http://schemas.microsoft.com/office/powerpoint/2010/main" val="2568122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2A053-891C-4C7D-E85F-38BE62C73DD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0F3CE9C-1C68-C2E8-4B64-7D371291CD1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F8860A-F4AB-7EEF-1903-897DA897D32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ADBD5B0-0E9D-DE89-B188-9E0F6342B83E}"/>
              </a:ext>
            </a:extLst>
          </p:cNvPr>
          <p:cNvSpPr>
            <a:spLocks noGrp="1"/>
          </p:cNvSpPr>
          <p:nvPr>
            <p:ph type="sldNum" sz="quarter" idx="5"/>
          </p:nvPr>
        </p:nvSpPr>
        <p:spPr/>
        <p:txBody>
          <a:bodyPr/>
          <a:lstStyle/>
          <a:p>
            <a:fld id="{1DC8D6B6-868D-4AD4-8E33-DA924FE7BA9E}" type="slidenum">
              <a:rPr lang="es-ES" smtClean="0"/>
              <a:t>21</a:t>
            </a:fld>
            <a:endParaRPr lang="es-ES"/>
          </a:p>
        </p:txBody>
      </p:sp>
    </p:spTree>
    <p:extLst>
      <p:ext uri="{BB962C8B-B14F-4D97-AF65-F5344CB8AC3E}">
        <p14:creationId xmlns:p14="http://schemas.microsoft.com/office/powerpoint/2010/main" val="4226960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4CB8C-04AB-3BE3-4476-7895B0DEF21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C3D34C-099C-0D79-6DE5-32340D896F3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5B2D16-7482-2C89-9AFF-086A061D709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7A323410-65CA-3E00-6E61-3177F79B88D8}"/>
              </a:ext>
            </a:extLst>
          </p:cNvPr>
          <p:cNvSpPr>
            <a:spLocks noGrp="1"/>
          </p:cNvSpPr>
          <p:nvPr>
            <p:ph type="sldNum" sz="quarter" idx="5"/>
          </p:nvPr>
        </p:nvSpPr>
        <p:spPr/>
        <p:txBody>
          <a:bodyPr/>
          <a:lstStyle/>
          <a:p>
            <a:fld id="{1DC8D6B6-868D-4AD4-8E33-DA924FE7BA9E}" type="slidenum">
              <a:rPr lang="es-ES" smtClean="0"/>
              <a:t>22</a:t>
            </a:fld>
            <a:endParaRPr lang="es-ES"/>
          </a:p>
        </p:txBody>
      </p:sp>
    </p:spTree>
    <p:extLst>
      <p:ext uri="{BB962C8B-B14F-4D97-AF65-F5344CB8AC3E}">
        <p14:creationId xmlns:p14="http://schemas.microsoft.com/office/powerpoint/2010/main" val="2844006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A30C3-EA6E-23E0-6D0D-799E91335E9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2D842BA-E31A-2EE3-62DC-725402E43F7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12218F7-C7B5-615C-E777-23C18C91F80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EF5EAFE-4261-B4ED-99EA-6BC4B8447FEC}"/>
              </a:ext>
            </a:extLst>
          </p:cNvPr>
          <p:cNvSpPr>
            <a:spLocks noGrp="1"/>
          </p:cNvSpPr>
          <p:nvPr>
            <p:ph type="sldNum" sz="quarter" idx="5"/>
          </p:nvPr>
        </p:nvSpPr>
        <p:spPr/>
        <p:txBody>
          <a:bodyPr/>
          <a:lstStyle/>
          <a:p>
            <a:fld id="{1DC8D6B6-868D-4AD4-8E33-DA924FE7BA9E}" type="slidenum">
              <a:rPr lang="es-ES" smtClean="0"/>
              <a:t>23</a:t>
            </a:fld>
            <a:endParaRPr lang="es-ES"/>
          </a:p>
        </p:txBody>
      </p:sp>
    </p:spTree>
    <p:extLst>
      <p:ext uri="{BB962C8B-B14F-4D97-AF65-F5344CB8AC3E}">
        <p14:creationId xmlns:p14="http://schemas.microsoft.com/office/powerpoint/2010/main" val="321066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36B86-6868-D365-19A3-B5BCE406CFE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CA31540-DE61-1173-C421-299D054CB65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1716494-8F81-1BF4-BDC4-D59ADFAA0DC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8B5A7969-D68C-2F56-446F-0370E86DB3D8}"/>
              </a:ext>
            </a:extLst>
          </p:cNvPr>
          <p:cNvSpPr>
            <a:spLocks noGrp="1"/>
          </p:cNvSpPr>
          <p:nvPr>
            <p:ph type="sldNum" sz="quarter" idx="5"/>
          </p:nvPr>
        </p:nvSpPr>
        <p:spPr/>
        <p:txBody>
          <a:bodyPr/>
          <a:lstStyle/>
          <a:p>
            <a:fld id="{1DC8D6B6-868D-4AD4-8E33-DA924FE7BA9E}" type="slidenum">
              <a:rPr lang="es-ES" smtClean="0"/>
              <a:t>24</a:t>
            </a:fld>
            <a:endParaRPr lang="es-ES"/>
          </a:p>
        </p:txBody>
      </p:sp>
    </p:spTree>
    <p:extLst>
      <p:ext uri="{BB962C8B-B14F-4D97-AF65-F5344CB8AC3E}">
        <p14:creationId xmlns:p14="http://schemas.microsoft.com/office/powerpoint/2010/main" val="3342526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32059-42CF-9801-563E-CA7F1F8C47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BF62FF-D324-625D-5AD5-6DAEFDB4F77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1E589A0-BB31-002F-552B-4F9ED49BF24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64EB7A6F-8A1E-C270-A36D-90F019275BFA}"/>
              </a:ext>
            </a:extLst>
          </p:cNvPr>
          <p:cNvSpPr>
            <a:spLocks noGrp="1"/>
          </p:cNvSpPr>
          <p:nvPr>
            <p:ph type="sldNum" sz="quarter" idx="5"/>
          </p:nvPr>
        </p:nvSpPr>
        <p:spPr/>
        <p:txBody>
          <a:bodyPr/>
          <a:lstStyle/>
          <a:p>
            <a:fld id="{1DC8D6B6-868D-4AD4-8E33-DA924FE7BA9E}" type="slidenum">
              <a:rPr lang="es-ES" smtClean="0"/>
              <a:t>25</a:t>
            </a:fld>
            <a:endParaRPr lang="es-ES"/>
          </a:p>
        </p:txBody>
      </p:sp>
    </p:spTree>
    <p:extLst>
      <p:ext uri="{BB962C8B-B14F-4D97-AF65-F5344CB8AC3E}">
        <p14:creationId xmlns:p14="http://schemas.microsoft.com/office/powerpoint/2010/main" val="3841353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1A75C-6C7D-03F9-3743-A13DCA4F780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4B04573-9E4C-0A30-5A1A-C914B83FC1B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01A08D2-D741-8585-3F5B-9F3512871ACD}"/>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7ED6D8CF-EFE9-0113-A8C4-C12D8B7BD441}"/>
              </a:ext>
            </a:extLst>
          </p:cNvPr>
          <p:cNvSpPr>
            <a:spLocks noGrp="1"/>
          </p:cNvSpPr>
          <p:nvPr>
            <p:ph type="sldNum" sz="quarter" idx="5"/>
          </p:nvPr>
        </p:nvSpPr>
        <p:spPr/>
        <p:txBody>
          <a:bodyPr/>
          <a:lstStyle/>
          <a:p>
            <a:fld id="{1DC8D6B6-868D-4AD4-8E33-DA924FE7BA9E}" type="slidenum">
              <a:rPr lang="es-ES" smtClean="0"/>
              <a:t>26</a:t>
            </a:fld>
            <a:endParaRPr lang="es-ES"/>
          </a:p>
        </p:txBody>
      </p:sp>
    </p:spTree>
    <p:extLst>
      <p:ext uri="{BB962C8B-B14F-4D97-AF65-F5344CB8AC3E}">
        <p14:creationId xmlns:p14="http://schemas.microsoft.com/office/powerpoint/2010/main" val="562848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A83E3-6FF5-0F58-E14C-AD78225E7A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93F9287-AF7D-D773-7422-560D51DC084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F5CE7DC-46F5-101F-ED79-97E79395510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2F45F07-A6F8-6414-0774-5404E8ACFF0E}"/>
              </a:ext>
            </a:extLst>
          </p:cNvPr>
          <p:cNvSpPr>
            <a:spLocks noGrp="1"/>
          </p:cNvSpPr>
          <p:nvPr>
            <p:ph type="sldNum" sz="quarter" idx="5"/>
          </p:nvPr>
        </p:nvSpPr>
        <p:spPr/>
        <p:txBody>
          <a:bodyPr/>
          <a:lstStyle/>
          <a:p>
            <a:fld id="{1DC8D6B6-868D-4AD4-8E33-DA924FE7BA9E}" type="slidenum">
              <a:rPr lang="es-ES" smtClean="0"/>
              <a:t>27</a:t>
            </a:fld>
            <a:endParaRPr lang="es-ES"/>
          </a:p>
        </p:txBody>
      </p:sp>
    </p:spTree>
    <p:extLst>
      <p:ext uri="{BB962C8B-B14F-4D97-AF65-F5344CB8AC3E}">
        <p14:creationId xmlns:p14="http://schemas.microsoft.com/office/powerpoint/2010/main" val="1728031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161B-935C-58DA-2BC1-78D36517288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F414C05-A06B-CA44-5BF2-D83F69A9F0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2FF4795-A15D-AA74-E3F9-5B10B646BB10}"/>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8C8CB0D-18B8-8E75-2EE2-E06C708C61B9}"/>
              </a:ext>
            </a:extLst>
          </p:cNvPr>
          <p:cNvSpPr>
            <a:spLocks noGrp="1"/>
          </p:cNvSpPr>
          <p:nvPr>
            <p:ph type="sldNum" sz="quarter" idx="5"/>
          </p:nvPr>
        </p:nvSpPr>
        <p:spPr/>
        <p:txBody>
          <a:bodyPr/>
          <a:lstStyle/>
          <a:p>
            <a:fld id="{1DC8D6B6-868D-4AD4-8E33-DA924FE7BA9E}" type="slidenum">
              <a:rPr lang="es-ES" smtClean="0"/>
              <a:t>28</a:t>
            </a:fld>
            <a:endParaRPr lang="es-ES"/>
          </a:p>
        </p:txBody>
      </p:sp>
    </p:spTree>
    <p:extLst>
      <p:ext uri="{BB962C8B-B14F-4D97-AF65-F5344CB8AC3E}">
        <p14:creationId xmlns:p14="http://schemas.microsoft.com/office/powerpoint/2010/main" val="1044457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0F28A-4B84-7D4D-35B1-E6FF478C41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0B275A4-73A5-14E5-3F3C-37D35373803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6AA04D4-D298-CEB8-9B38-E0671FDEFEA9}"/>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9FBAD630-49CB-3784-6174-20E308C46BBB}"/>
              </a:ext>
            </a:extLst>
          </p:cNvPr>
          <p:cNvSpPr>
            <a:spLocks noGrp="1"/>
          </p:cNvSpPr>
          <p:nvPr>
            <p:ph type="sldNum" sz="quarter" idx="5"/>
          </p:nvPr>
        </p:nvSpPr>
        <p:spPr/>
        <p:txBody>
          <a:bodyPr/>
          <a:lstStyle/>
          <a:p>
            <a:fld id="{1DC8D6B6-868D-4AD4-8E33-DA924FE7BA9E}" type="slidenum">
              <a:rPr lang="es-ES" smtClean="0"/>
              <a:t>29</a:t>
            </a:fld>
            <a:endParaRPr lang="es-ES"/>
          </a:p>
        </p:txBody>
      </p:sp>
    </p:spTree>
    <p:extLst>
      <p:ext uri="{BB962C8B-B14F-4D97-AF65-F5344CB8AC3E}">
        <p14:creationId xmlns:p14="http://schemas.microsoft.com/office/powerpoint/2010/main" val="2212621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2B988-005F-5FE8-E81B-303D0D63C6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E938616-9BBE-F381-7B51-A97D91D6042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884AE46-8690-5599-2433-901A7895A37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1F0091D-93CF-4123-AAB4-01DE51153A5D}"/>
              </a:ext>
            </a:extLst>
          </p:cNvPr>
          <p:cNvSpPr>
            <a:spLocks noGrp="1"/>
          </p:cNvSpPr>
          <p:nvPr>
            <p:ph type="sldNum" sz="quarter" idx="5"/>
          </p:nvPr>
        </p:nvSpPr>
        <p:spPr/>
        <p:txBody>
          <a:bodyPr/>
          <a:lstStyle/>
          <a:p>
            <a:fld id="{1DC8D6B6-868D-4AD4-8E33-DA924FE7BA9E}" type="slidenum">
              <a:rPr lang="es-ES" smtClean="0"/>
              <a:t>3</a:t>
            </a:fld>
            <a:endParaRPr lang="es-ES"/>
          </a:p>
        </p:txBody>
      </p:sp>
    </p:spTree>
    <p:extLst>
      <p:ext uri="{BB962C8B-B14F-4D97-AF65-F5344CB8AC3E}">
        <p14:creationId xmlns:p14="http://schemas.microsoft.com/office/powerpoint/2010/main" val="12908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3F025-85DB-2203-F1ED-8E45FA6EF71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8BE288-1DF0-24E4-0A38-7803B300FA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9D8CDD7-1387-16BA-D4A6-4A1324780F4F}"/>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AC55BD36-6099-B430-087F-02145508116D}"/>
              </a:ext>
            </a:extLst>
          </p:cNvPr>
          <p:cNvSpPr>
            <a:spLocks noGrp="1"/>
          </p:cNvSpPr>
          <p:nvPr>
            <p:ph type="sldNum" sz="quarter" idx="5"/>
          </p:nvPr>
        </p:nvSpPr>
        <p:spPr/>
        <p:txBody>
          <a:bodyPr/>
          <a:lstStyle/>
          <a:p>
            <a:fld id="{1DC8D6B6-868D-4AD4-8E33-DA924FE7BA9E}" type="slidenum">
              <a:rPr lang="es-ES" smtClean="0"/>
              <a:t>30</a:t>
            </a:fld>
            <a:endParaRPr lang="es-ES"/>
          </a:p>
        </p:txBody>
      </p:sp>
    </p:spTree>
    <p:extLst>
      <p:ext uri="{BB962C8B-B14F-4D97-AF65-F5344CB8AC3E}">
        <p14:creationId xmlns:p14="http://schemas.microsoft.com/office/powerpoint/2010/main" val="1836182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CF7FF-95B8-A91A-6293-A5DCAF08AFD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0E8DA98-00F6-9D9B-2729-48A7A004213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B934B8E-9375-D914-BE99-C622AA789E8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38673C0-9ACC-7E96-037A-3C2B6070B283}"/>
              </a:ext>
            </a:extLst>
          </p:cNvPr>
          <p:cNvSpPr>
            <a:spLocks noGrp="1"/>
          </p:cNvSpPr>
          <p:nvPr>
            <p:ph type="sldNum" sz="quarter" idx="5"/>
          </p:nvPr>
        </p:nvSpPr>
        <p:spPr/>
        <p:txBody>
          <a:bodyPr/>
          <a:lstStyle/>
          <a:p>
            <a:fld id="{1DC8D6B6-868D-4AD4-8E33-DA924FE7BA9E}" type="slidenum">
              <a:rPr lang="es-ES" smtClean="0"/>
              <a:t>31</a:t>
            </a:fld>
            <a:endParaRPr lang="es-ES"/>
          </a:p>
        </p:txBody>
      </p:sp>
    </p:spTree>
    <p:extLst>
      <p:ext uri="{BB962C8B-B14F-4D97-AF65-F5344CB8AC3E}">
        <p14:creationId xmlns:p14="http://schemas.microsoft.com/office/powerpoint/2010/main" val="4239785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4C23B-318F-1F32-37FD-B1D13BC361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5A71AB-CB7A-ADED-CFFB-BF27A403834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788D45E-4CF7-111C-90E8-914CF3325D4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4A06CB1A-9F67-7119-4C81-1824352B7BAF}"/>
              </a:ext>
            </a:extLst>
          </p:cNvPr>
          <p:cNvSpPr>
            <a:spLocks noGrp="1"/>
          </p:cNvSpPr>
          <p:nvPr>
            <p:ph type="sldNum" sz="quarter" idx="5"/>
          </p:nvPr>
        </p:nvSpPr>
        <p:spPr/>
        <p:txBody>
          <a:bodyPr/>
          <a:lstStyle/>
          <a:p>
            <a:fld id="{1DC8D6B6-868D-4AD4-8E33-DA924FE7BA9E}" type="slidenum">
              <a:rPr lang="es-ES" smtClean="0"/>
              <a:t>32</a:t>
            </a:fld>
            <a:endParaRPr lang="es-ES"/>
          </a:p>
        </p:txBody>
      </p:sp>
    </p:spTree>
    <p:extLst>
      <p:ext uri="{BB962C8B-B14F-4D97-AF65-F5344CB8AC3E}">
        <p14:creationId xmlns:p14="http://schemas.microsoft.com/office/powerpoint/2010/main" val="3902153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6475E-0071-AF6C-ED66-99318CAC9A5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44833F8-5655-0557-6A23-9F1CA9C247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D003BCF-5514-238A-DC51-51667E7E238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A87BF82-C82C-28F2-EE42-AFF468C56EB9}"/>
              </a:ext>
            </a:extLst>
          </p:cNvPr>
          <p:cNvSpPr>
            <a:spLocks noGrp="1"/>
          </p:cNvSpPr>
          <p:nvPr>
            <p:ph type="sldNum" sz="quarter" idx="5"/>
          </p:nvPr>
        </p:nvSpPr>
        <p:spPr/>
        <p:txBody>
          <a:bodyPr/>
          <a:lstStyle/>
          <a:p>
            <a:fld id="{1DC8D6B6-868D-4AD4-8E33-DA924FE7BA9E}" type="slidenum">
              <a:rPr lang="es-ES" smtClean="0"/>
              <a:t>33</a:t>
            </a:fld>
            <a:endParaRPr lang="es-ES"/>
          </a:p>
        </p:txBody>
      </p:sp>
    </p:spTree>
    <p:extLst>
      <p:ext uri="{BB962C8B-B14F-4D97-AF65-F5344CB8AC3E}">
        <p14:creationId xmlns:p14="http://schemas.microsoft.com/office/powerpoint/2010/main" val="40669258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AE1FB-73F7-4EDD-9C46-6F0B2B02C7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72290B-B1C4-D2B6-FBA5-27787813E27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C242E8-66F6-0F3E-6E57-6D462E9E5420}"/>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6352580D-4E70-7E42-2D52-B47BBC17D447}"/>
              </a:ext>
            </a:extLst>
          </p:cNvPr>
          <p:cNvSpPr>
            <a:spLocks noGrp="1"/>
          </p:cNvSpPr>
          <p:nvPr>
            <p:ph type="sldNum" sz="quarter" idx="5"/>
          </p:nvPr>
        </p:nvSpPr>
        <p:spPr/>
        <p:txBody>
          <a:bodyPr/>
          <a:lstStyle/>
          <a:p>
            <a:fld id="{1DC8D6B6-868D-4AD4-8E33-DA924FE7BA9E}" type="slidenum">
              <a:rPr lang="es-ES" smtClean="0"/>
              <a:t>34</a:t>
            </a:fld>
            <a:endParaRPr lang="es-ES"/>
          </a:p>
        </p:txBody>
      </p:sp>
    </p:spTree>
    <p:extLst>
      <p:ext uri="{BB962C8B-B14F-4D97-AF65-F5344CB8AC3E}">
        <p14:creationId xmlns:p14="http://schemas.microsoft.com/office/powerpoint/2010/main" val="2989383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DA91-9962-8540-8627-CC580AA47E0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30662EF-1EFD-F3D2-084E-18246354DAA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C1E4794-B6F8-BBDD-E226-F2F25D49510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BCC1A9C5-182F-EB54-AD5D-4A6F118788DC}"/>
              </a:ext>
            </a:extLst>
          </p:cNvPr>
          <p:cNvSpPr>
            <a:spLocks noGrp="1"/>
          </p:cNvSpPr>
          <p:nvPr>
            <p:ph type="sldNum" sz="quarter" idx="5"/>
          </p:nvPr>
        </p:nvSpPr>
        <p:spPr/>
        <p:txBody>
          <a:bodyPr/>
          <a:lstStyle/>
          <a:p>
            <a:fld id="{1DC8D6B6-868D-4AD4-8E33-DA924FE7BA9E}" type="slidenum">
              <a:rPr lang="es-ES" smtClean="0"/>
              <a:t>35</a:t>
            </a:fld>
            <a:endParaRPr lang="es-ES"/>
          </a:p>
        </p:txBody>
      </p:sp>
    </p:spTree>
    <p:extLst>
      <p:ext uri="{BB962C8B-B14F-4D97-AF65-F5344CB8AC3E}">
        <p14:creationId xmlns:p14="http://schemas.microsoft.com/office/powerpoint/2010/main" val="462312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5D221-E2D4-DF58-9160-8F82D6885DF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4CB3FA0-35F8-0091-71BD-F034D88923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491E383-ED43-B127-8AF8-275713732B33}"/>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CCA05F7-A58B-5E0E-A4EE-45E41A5010ED}"/>
              </a:ext>
            </a:extLst>
          </p:cNvPr>
          <p:cNvSpPr>
            <a:spLocks noGrp="1"/>
          </p:cNvSpPr>
          <p:nvPr>
            <p:ph type="sldNum" sz="quarter" idx="5"/>
          </p:nvPr>
        </p:nvSpPr>
        <p:spPr/>
        <p:txBody>
          <a:bodyPr/>
          <a:lstStyle/>
          <a:p>
            <a:fld id="{1DC8D6B6-868D-4AD4-8E33-DA924FE7BA9E}" type="slidenum">
              <a:rPr lang="es-ES" smtClean="0"/>
              <a:t>36</a:t>
            </a:fld>
            <a:endParaRPr lang="es-ES"/>
          </a:p>
        </p:txBody>
      </p:sp>
    </p:spTree>
    <p:extLst>
      <p:ext uri="{BB962C8B-B14F-4D97-AF65-F5344CB8AC3E}">
        <p14:creationId xmlns:p14="http://schemas.microsoft.com/office/powerpoint/2010/main" val="2434347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93EFC-71B2-3FCA-891E-577C6C754B5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3D50C05-67EA-4A57-F21C-35CA6AAF29C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E287FD5-0197-9663-2143-1D9FA929438C}"/>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5E35952-A170-C807-3680-C19603E61AF5}"/>
              </a:ext>
            </a:extLst>
          </p:cNvPr>
          <p:cNvSpPr>
            <a:spLocks noGrp="1"/>
          </p:cNvSpPr>
          <p:nvPr>
            <p:ph type="sldNum" sz="quarter" idx="5"/>
          </p:nvPr>
        </p:nvSpPr>
        <p:spPr/>
        <p:txBody>
          <a:bodyPr/>
          <a:lstStyle/>
          <a:p>
            <a:fld id="{1DC8D6B6-868D-4AD4-8E33-DA924FE7BA9E}" type="slidenum">
              <a:rPr lang="es-ES" smtClean="0"/>
              <a:t>37</a:t>
            </a:fld>
            <a:endParaRPr lang="es-ES"/>
          </a:p>
        </p:txBody>
      </p:sp>
    </p:spTree>
    <p:extLst>
      <p:ext uri="{BB962C8B-B14F-4D97-AF65-F5344CB8AC3E}">
        <p14:creationId xmlns:p14="http://schemas.microsoft.com/office/powerpoint/2010/main" val="883602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CED23-122E-1D0E-CCDF-7D34CE58E8A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E206BB0-2E6B-6C23-B283-4767A97E9E7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36B6E1D-1F1E-04B2-A29F-322D2FEF7F8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9011601-F1AC-35BD-DF4A-68DEB0CE7CDD}"/>
              </a:ext>
            </a:extLst>
          </p:cNvPr>
          <p:cNvSpPr>
            <a:spLocks noGrp="1"/>
          </p:cNvSpPr>
          <p:nvPr>
            <p:ph type="sldNum" sz="quarter" idx="5"/>
          </p:nvPr>
        </p:nvSpPr>
        <p:spPr/>
        <p:txBody>
          <a:bodyPr/>
          <a:lstStyle/>
          <a:p>
            <a:fld id="{1DC8D6B6-868D-4AD4-8E33-DA924FE7BA9E}" type="slidenum">
              <a:rPr lang="es-ES" smtClean="0"/>
              <a:t>38</a:t>
            </a:fld>
            <a:endParaRPr lang="es-ES"/>
          </a:p>
        </p:txBody>
      </p:sp>
    </p:spTree>
    <p:extLst>
      <p:ext uri="{BB962C8B-B14F-4D97-AF65-F5344CB8AC3E}">
        <p14:creationId xmlns:p14="http://schemas.microsoft.com/office/powerpoint/2010/main" val="2323323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E3EC7-E227-F539-4642-93972F6724A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B2F3A88-97BF-E1F3-E3BF-E07AC3E5C83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90D9B8E-F06A-9B27-8936-34A406D80ED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BCDA3AC-5EA0-6BC8-C1A0-0B4F93791FD4}"/>
              </a:ext>
            </a:extLst>
          </p:cNvPr>
          <p:cNvSpPr>
            <a:spLocks noGrp="1"/>
          </p:cNvSpPr>
          <p:nvPr>
            <p:ph type="sldNum" sz="quarter" idx="5"/>
          </p:nvPr>
        </p:nvSpPr>
        <p:spPr/>
        <p:txBody>
          <a:bodyPr/>
          <a:lstStyle/>
          <a:p>
            <a:fld id="{1DC8D6B6-868D-4AD4-8E33-DA924FE7BA9E}" type="slidenum">
              <a:rPr lang="es-ES" smtClean="0"/>
              <a:t>39</a:t>
            </a:fld>
            <a:endParaRPr lang="es-ES"/>
          </a:p>
        </p:txBody>
      </p:sp>
    </p:spTree>
    <p:extLst>
      <p:ext uri="{BB962C8B-B14F-4D97-AF65-F5344CB8AC3E}">
        <p14:creationId xmlns:p14="http://schemas.microsoft.com/office/powerpoint/2010/main" val="1486152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B57A-DA60-82FD-FC5C-CDA54B6DE1B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C62B223-C055-8603-B53F-0609392B189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009558A-8510-4564-74E0-EA6B96A7DF7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910C9374-6602-31B9-093D-0ADF36C0D534}"/>
              </a:ext>
            </a:extLst>
          </p:cNvPr>
          <p:cNvSpPr>
            <a:spLocks noGrp="1"/>
          </p:cNvSpPr>
          <p:nvPr>
            <p:ph type="sldNum" sz="quarter" idx="5"/>
          </p:nvPr>
        </p:nvSpPr>
        <p:spPr/>
        <p:txBody>
          <a:bodyPr/>
          <a:lstStyle/>
          <a:p>
            <a:fld id="{1DC8D6B6-868D-4AD4-8E33-DA924FE7BA9E}" type="slidenum">
              <a:rPr lang="es-ES" smtClean="0"/>
              <a:t>4</a:t>
            </a:fld>
            <a:endParaRPr lang="es-ES"/>
          </a:p>
        </p:txBody>
      </p:sp>
    </p:spTree>
    <p:extLst>
      <p:ext uri="{BB962C8B-B14F-4D97-AF65-F5344CB8AC3E}">
        <p14:creationId xmlns:p14="http://schemas.microsoft.com/office/powerpoint/2010/main" val="47776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A5156-AA1E-3A67-13FE-98EE37F84E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CD6C842-1A62-CA39-87A9-14CEBD82487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D35297C-EFCF-662A-108A-858AAF5D31A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F3CDB097-BB72-0083-43BF-002441359EAA}"/>
              </a:ext>
            </a:extLst>
          </p:cNvPr>
          <p:cNvSpPr>
            <a:spLocks noGrp="1"/>
          </p:cNvSpPr>
          <p:nvPr>
            <p:ph type="sldNum" sz="quarter" idx="5"/>
          </p:nvPr>
        </p:nvSpPr>
        <p:spPr/>
        <p:txBody>
          <a:bodyPr/>
          <a:lstStyle/>
          <a:p>
            <a:fld id="{1DC8D6B6-868D-4AD4-8E33-DA924FE7BA9E}" type="slidenum">
              <a:rPr lang="es-ES" smtClean="0"/>
              <a:t>40</a:t>
            </a:fld>
            <a:endParaRPr lang="es-ES"/>
          </a:p>
        </p:txBody>
      </p:sp>
    </p:spTree>
    <p:extLst>
      <p:ext uri="{BB962C8B-B14F-4D97-AF65-F5344CB8AC3E}">
        <p14:creationId xmlns:p14="http://schemas.microsoft.com/office/powerpoint/2010/main" val="3297322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F8F7E-6837-4AB6-7120-CD225BCD679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ACA25D-0CD9-4724-94C6-AC32704C730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0FF5D9D-7B24-C264-5A8E-1BCB2575607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6C6E86E0-AEC9-8E13-65BA-FC105949D973}"/>
              </a:ext>
            </a:extLst>
          </p:cNvPr>
          <p:cNvSpPr>
            <a:spLocks noGrp="1"/>
          </p:cNvSpPr>
          <p:nvPr>
            <p:ph type="sldNum" sz="quarter" idx="5"/>
          </p:nvPr>
        </p:nvSpPr>
        <p:spPr/>
        <p:txBody>
          <a:bodyPr/>
          <a:lstStyle/>
          <a:p>
            <a:fld id="{1DC8D6B6-868D-4AD4-8E33-DA924FE7BA9E}" type="slidenum">
              <a:rPr lang="es-ES" smtClean="0"/>
              <a:t>41</a:t>
            </a:fld>
            <a:endParaRPr lang="es-ES"/>
          </a:p>
        </p:txBody>
      </p:sp>
    </p:spTree>
    <p:extLst>
      <p:ext uri="{BB962C8B-B14F-4D97-AF65-F5344CB8AC3E}">
        <p14:creationId xmlns:p14="http://schemas.microsoft.com/office/powerpoint/2010/main" val="3966391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8C38C-A2D4-6B9B-F49A-BF49CB3B7E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51C244C-8244-5774-1FB5-F2190D32BEE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06ED15-B6CA-9F3E-222C-630B8541DBD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61C5C7E0-00AE-5B64-8148-FD439D492C2E}"/>
              </a:ext>
            </a:extLst>
          </p:cNvPr>
          <p:cNvSpPr>
            <a:spLocks noGrp="1"/>
          </p:cNvSpPr>
          <p:nvPr>
            <p:ph type="sldNum" sz="quarter" idx="5"/>
          </p:nvPr>
        </p:nvSpPr>
        <p:spPr/>
        <p:txBody>
          <a:bodyPr/>
          <a:lstStyle/>
          <a:p>
            <a:fld id="{1DC8D6B6-868D-4AD4-8E33-DA924FE7BA9E}" type="slidenum">
              <a:rPr lang="es-ES" smtClean="0"/>
              <a:t>5</a:t>
            </a:fld>
            <a:endParaRPr lang="es-ES"/>
          </a:p>
        </p:txBody>
      </p:sp>
    </p:spTree>
    <p:extLst>
      <p:ext uri="{BB962C8B-B14F-4D97-AF65-F5344CB8AC3E}">
        <p14:creationId xmlns:p14="http://schemas.microsoft.com/office/powerpoint/2010/main" val="3515209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57162-C675-181B-C5A7-9BD54E1BC4C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89166F-835F-82E5-B6DA-3A8D3A0ACBD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B7BABDC-36A9-4917-8229-6964602A3D9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F87C24B9-E683-9BD3-1B81-B9104A5FB882}"/>
              </a:ext>
            </a:extLst>
          </p:cNvPr>
          <p:cNvSpPr>
            <a:spLocks noGrp="1"/>
          </p:cNvSpPr>
          <p:nvPr>
            <p:ph type="sldNum" sz="quarter" idx="5"/>
          </p:nvPr>
        </p:nvSpPr>
        <p:spPr/>
        <p:txBody>
          <a:bodyPr/>
          <a:lstStyle/>
          <a:p>
            <a:fld id="{1DC8D6B6-868D-4AD4-8E33-DA924FE7BA9E}" type="slidenum">
              <a:rPr lang="es-ES" smtClean="0"/>
              <a:t>6</a:t>
            </a:fld>
            <a:endParaRPr lang="es-ES"/>
          </a:p>
        </p:txBody>
      </p:sp>
    </p:spTree>
    <p:extLst>
      <p:ext uri="{BB962C8B-B14F-4D97-AF65-F5344CB8AC3E}">
        <p14:creationId xmlns:p14="http://schemas.microsoft.com/office/powerpoint/2010/main" val="3657857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6E425-413E-1C8A-DB23-6A672018169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44C45A-E811-3F47-EA0C-FC51B459F13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BF9A792-3766-5BDA-FD16-B983130A543D}"/>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D0FC08DB-318E-194D-2303-5C63260A32D6}"/>
              </a:ext>
            </a:extLst>
          </p:cNvPr>
          <p:cNvSpPr>
            <a:spLocks noGrp="1"/>
          </p:cNvSpPr>
          <p:nvPr>
            <p:ph type="sldNum" sz="quarter" idx="5"/>
          </p:nvPr>
        </p:nvSpPr>
        <p:spPr/>
        <p:txBody>
          <a:bodyPr/>
          <a:lstStyle/>
          <a:p>
            <a:fld id="{1DC8D6B6-868D-4AD4-8E33-DA924FE7BA9E}" type="slidenum">
              <a:rPr lang="es-ES" smtClean="0"/>
              <a:t>7</a:t>
            </a:fld>
            <a:endParaRPr lang="es-ES"/>
          </a:p>
        </p:txBody>
      </p:sp>
    </p:spTree>
    <p:extLst>
      <p:ext uri="{BB962C8B-B14F-4D97-AF65-F5344CB8AC3E}">
        <p14:creationId xmlns:p14="http://schemas.microsoft.com/office/powerpoint/2010/main" val="264620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54604-6BAF-EBE9-4112-0B6DCBC24B6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B9636F-96BA-9EBD-496C-50733E7ADE5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C170D59-FAFD-D8A6-A022-E0EDAB713309}"/>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F00FDC46-D490-5431-0657-8B0A550EED72}"/>
              </a:ext>
            </a:extLst>
          </p:cNvPr>
          <p:cNvSpPr>
            <a:spLocks noGrp="1"/>
          </p:cNvSpPr>
          <p:nvPr>
            <p:ph type="sldNum" sz="quarter" idx="5"/>
          </p:nvPr>
        </p:nvSpPr>
        <p:spPr/>
        <p:txBody>
          <a:bodyPr/>
          <a:lstStyle/>
          <a:p>
            <a:fld id="{1DC8D6B6-868D-4AD4-8E33-DA924FE7BA9E}" type="slidenum">
              <a:rPr lang="es-ES" smtClean="0"/>
              <a:t>8</a:t>
            </a:fld>
            <a:endParaRPr lang="es-ES"/>
          </a:p>
        </p:txBody>
      </p:sp>
    </p:spTree>
    <p:extLst>
      <p:ext uri="{BB962C8B-B14F-4D97-AF65-F5344CB8AC3E}">
        <p14:creationId xmlns:p14="http://schemas.microsoft.com/office/powerpoint/2010/main" val="4095899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68D89-CDC7-8972-4233-25228990B7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F929346-71E9-6452-DCB7-88654A3B91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E2F37A5-6704-619A-0558-1531B35E2372}"/>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B16C1364-F653-7ED4-65D4-2659F08CEE35}"/>
              </a:ext>
            </a:extLst>
          </p:cNvPr>
          <p:cNvSpPr>
            <a:spLocks noGrp="1"/>
          </p:cNvSpPr>
          <p:nvPr>
            <p:ph type="sldNum" sz="quarter" idx="5"/>
          </p:nvPr>
        </p:nvSpPr>
        <p:spPr/>
        <p:txBody>
          <a:bodyPr/>
          <a:lstStyle/>
          <a:p>
            <a:fld id="{1DC8D6B6-868D-4AD4-8E33-DA924FE7BA9E}" type="slidenum">
              <a:rPr lang="es-ES" smtClean="0"/>
              <a:t>9</a:t>
            </a:fld>
            <a:endParaRPr lang="es-ES"/>
          </a:p>
        </p:txBody>
      </p:sp>
    </p:spTree>
    <p:extLst>
      <p:ext uri="{BB962C8B-B14F-4D97-AF65-F5344CB8AC3E}">
        <p14:creationId xmlns:p14="http://schemas.microsoft.com/office/powerpoint/2010/main" val="67680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F07CD3FD-BE54-4400-942B-C6C15AA73DFD}" type="datetimeFigureOut">
              <a:rPr lang="en-US" smtClean="0"/>
              <a:t>1/22/2024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A4C0CD32-A6C8-4BA5-B3DF-D8325E32CAA4}" type="slidenum">
              <a:rPr lang="en-US" smtClean="0"/>
              <a:t>‹Nº›</a:t>
            </a:fld>
            <a:endParaRPr lang="en-US"/>
          </a:p>
        </p:txBody>
      </p:sp>
    </p:spTree>
    <p:extLst>
      <p:ext uri="{BB962C8B-B14F-4D97-AF65-F5344CB8AC3E}">
        <p14:creationId xmlns:p14="http://schemas.microsoft.com/office/powerpoint/2010/main" val="3861511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F07CD3FD-BE54-4400-942B-C6C15AA73DFD}" type="datetimeFigureOut">
              <a:rPr lang="en-US" smtClean="0"/>
              <a:t>1/22/2024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A4C0CD32-A6C8-4BA5-B3DF-D8325E32CAA4}" type="slidenum">
              <a:rPr lang="en-US" smtClean="0"/>
              <a:t>‹Nº›</a:t>
            </a:fld>
            <a:endParaRPr lang="en-US"/>
          </a:p>
        </p:txBody>
      </p:sp>
    </p:spTree>
    <p:extLst>
      <p:ext uri="{BB962C8B-B14F-4D97-AF65-F5344CB8AC3E}">
        <p14:creationId xmlns:p14="http://schemas.microsoft.com/office/powerpoint/2010/main" val="1152111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F07CD3FD-BE54-4400-942B-C6C15AA73DFD}" type="datetimeFigureOut">
              <a:rPr lang="en-US" smtClean="0"/>
              <a:t>1/22/2024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A4C0CD32-A6C8-4BA5-B3DF-D8325E32CAA4}" type="slidenum">
              <a:rPr lang="en-US" smtClean="0"/>
              <a:t>‹Nº›</a:t>
            </a:fld>
            <a:endParaRPr lang="en-US"/>
          </a:p>
        </p:txBody>
      </p:sp>
    </p:spTree>
    <p:extLst>
      <p:ext uri="{BB962C8B-B14F-4D97-AF65-F5344CB8AC3E}">
        <p14:creationId xmlns:p14="http://schemas.microsoft.com/office/powerpoint/2010/main" val="2451729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F07CD3FD-BE54-4400-942B-C6C15AA73DFD}" type="datetimeFigureOut">
              <a:rPr lang="en-US" smtClean="0"/>
              <a:t>1/22/2024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A4C0CD32-A6C8-4BA5-B3DF-D8325E32CAA4}" type="slidenum">
              <a:rPr lang="en-US" smtClean="0"/>
              <a:t>‹Nº›</a:t>
            </a:fld>
            <a:endParaRPr lang="en-US"/>
          </a:p>
        </p:txBody>
      </p:sp>
    </p:spTree>
    <p:extLst>
      <p:ext uri="{BB962C8B-B14F-4D97-AF65-F5344CB8AC3E}">
        <p14:creationId xmlns:p14="http://schemas.microsoft.com/office/powerpoint/2010/main" val="416981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07CD3FD-BE54-4400-942B-C6C15AA73DFD}" type="datetimeFigureOut">
              <a:rPr lang="en-US" smtClean="0"/>
              <a:t>1/22/2024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A4C0CD32-A6C8-4BA5-B3DF-D8325E32CAA4}" type="slidenum">
              <a:rPr lang="en-US" smtClean="0"/>
              <a:t>‹Nº›</a:t>
            </a:fld>
            <a:endParaRPr lang="en-US"/>
          </a:p>
        </p:txBody>
      </p:sp>
    </p:spTree>
    <p:extLst>
      <p:ext uri="{BB962C8B-B14F-4D97-AF65-F5344CB8AC3E}">
        <p14:creationId xmlns:p14="http://schemas.microsoft.com/office/powerpoint/2010/main" val="95749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F07CD3FD-BE54-4400-942B-C6C15AA73DFD}" type="datetimeFigureOut">
              <a:rPr lang="en-US" smtClean="0"/>
              <a:t>1/22/2024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A4C0CD32-A6C8-4BA5-B3DF-D8325E32CAA4}" type="slidenum">
              <a:rPr lang="en-US" smtClean="0"/>
              <a:t>‹Nº›</a:t>
            </a:fld>
            <a:endParaRPr lang="en-US"/>
          </a:p>
        </p:txBody>
      </p:sp>
    </p:spTree>
    <p:extLst>
      <p:ext uri="{BB962C8B-B14F-4D97-AF65-F5344CB8AC3E}">
        <p14:creationId xmlns:p14="http://schemas.microsoft.com/office/powerpoint/2010/main" val="427044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F07CD3FD-BE54-4400-942B-C6C15AA73DFD}" type="datetimeFigureOut">
              <a:rPr lang="en-US" smtClean="0"/>
              <a:t>1/22/2024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A4C0CD32-A6C8-4BA5-B3DF-D8325E32CAA4}" type="slidenum">
              <a:rPr lang="en-US" smtClean="0"/>
              <a:t>‹Nº›</a:t>
            </a:fld>
            <a:endParaRPr lang="en-US"/>
          </a:p>
        </p:txBody>
      </p:sp>
    </p:spTree>
    <p:extLst>
      <p:ext uri="{BB962C8B-B14F-4D97-AF65-F5344CB8AC3E}">
        <p14:creationId xmlns:p14="http://schemas.microsoft.com/office/powerpoint/2010/main" val="2693001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F07CD3FD-BE54-4400-942B-C6C15AA73DFD}" type="datetimeFigureOut">
              <a:rPr lang="en-US" smtClean="0"/>
              <a:t>1/22/2024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A4C0CD32-A6C8-4BA5-B3DF-D8325E32CAA4}" type="slidenum">
              <a:rPr lang="en-US" smtClean="0"/>
              <a:t>‹Nº›</a:t>
            </a:fld>
            <a:endParaRPr lang="en-US"/>
          </a:p>
        </p:txBody>
      </p:sp>
    </p:spTree>
    <p:extLst>
      <p:ext uri="{BB962C8B-B14F-4D97-AF65-F5344CB8AC3E}">
        <p14:creationId xmlns:p14="http://schemas.microsoft.com/office/powerpoint/2010/main" val="4056431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F07CD3FD-BE54-4400-942B-C6C15AA73DFD}" type="datetimeFigureOut">
              <a:rPr lang="en-US" smtClean="0"/>
              <a:t>1/22/2024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A4C0CD32-A6C8-4BA5-B3DF-D8325E32CAA4}" type="slidenum">
              <a:rPr lang="en-US" smtClean="0"/>
              <a:t>‹Nº›</a:t>
            </a:fld>
            <a:endParaRPr lang="en-US"/>
          </a:p>
        </p:txBody>
      </p:sp>
    </p:spTree>
    <p:extLst>
      <p:ext uri="{BB962C8B-B14F-4D97-AF65-F5344CB8AC3E}">
        <p14:creationId xmlns:p14="http://schemas.microsoft.com/office/powerpoint/2010/main" val="806302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F07CD3FD-BE54-4400-942B-C6C15AA73DFD}" type="datetimeFigureOut">
              <a:rPr lang="en-US" smtClean="0"/>
              <a:t>1/22/2024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A4C0CD32-A6C8-4BA5-B3DF-D8325E32CAA4}" type="slidenum">
              <a:rPr lang="en-US" smtClean="0"/>
              <a:t>‹Nº›</a:t>
            </a:fld>
            <a:endParaRPr lang="en-US"/>
          </a:p>
        </p:txBody>
      </p:sp>
    </p:spTree>
    <p:extLst>
      <p:ext uri="{BB962C8B-B14F-4D97-AF65-F5344CB8AC3E}">
        <p14:creationId xmlns:p14="http://schemas.microsoft.com/office/powerpoint/2010/main" val="3031322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F07CD3FD-BE54-4400-942B-C6C15AA73DFD}" type="datetimeFigureOut">
              <a:rPr lang="en-US" smtClean="0"/>
              <a:t>1/22/2024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A4C0CD32-A6C8-4BA5-B3DF-D8325E32CAA4}" type="slidenum">
              <a:rPr lang="en-US" smtClean="0"/>
              <a:t>‹Nº›</a:t>
            </a:fld>
            <a:endParaRPr lang="en-US"/>
          </a:p>
        </p:txBody>
      </p:sp>
    </p:spTree>
    <p:extLst>
      <p:ext uri="{BB962C8B-B14F-4D97-AF65-F5344CB8AC3E}">
        <p14:creationId xmlns:p14="http://schemas.microsoft.com/office/powerpoint/2010/main" val="3062888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1"/>
            <a:ext cx="10363200" cy="118757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559171"/>
            <a:ext cx="10363200" cy="33826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F07CD3FD-BE54-4400-942B-C6C15AA73DFD}" type="datetimeFigureOut">
              <a:rPr lang="en-US" smtClean="0"/>
              <a:t>1/22/2024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A4C0CD32-A6C8-4BA5-B3DF-D8325E32CAA4}" type="slidenum">
              <a:rPr lang="en-US" smtClean="0"/>
              <a:t>‹Nº›</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60207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2" r:id="rId6"/>
    <p:sldLayoutId id="2147483738" r:id="rId7"/>
    <p:sldLayoutId id="2147483739" r:id="rId8"/>
    <p:sldLayoutId id="2147483740" r:id="rId9"/>
    <p:sldLayoutId id="2147483741" r:id="rId10"/>
    <p:sldLayoutId id="2147483743"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eg"/><Relationship Id="rId7" Type="http://schemas.openxmlformats.org/officeDocument/2006/relationships/diagramColors" Target="../diagrams/colors4.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1AD71429-CFAB-9E5E-A5E6-DD515F3CBB0E}"/>
              </a:ext>
            </a:extLst>
          </p:cNvPr>
          <p:cNvPicPr>
            <a:picLocks noChangeAspect="1"/>
          </p:cNvPicPr>
          <p:nvPr/>
        </p:nvPicPr>
        <p:blipFill rotWithShape="1">
          <a:blip r:embed="rId3">
            <a:alphaModFix/>
          </a:blip>
          <a:srcRect t="2"/>
          <a:stretch/>
        </p:blipFill>
        <p:spPr>
          <a:xfrm>
            <a:off x="20" y="10"/>
            <a:ext cx="12191980" cy="6857990"/>
          </a:xfrm>
          <a:prstGeom prst="rect">
            <a:avLst/>
          </a:prstGeom>
        </p:spPr>
      </p:pic>
      <p:sp>
        <p:nvSpPr>
          <p:cNvPr id="62" name="Rectangle 61">
            <a:extLst>
              <a:ext uri="{FF2B5EF4-FFF2-40B4-BE49-F238E27FC236}">
                <a16:creationId xmlns:a16="http://schemas.microsoft.com/office/drawing/2014/main" id="{F8B2ECD5-47B1-47AD-AC9D-045064631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48484"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6400798" y="1371600"/>
            <a:ext cx="4916478" cy="2933952"/>
          </a:xfrm>
        </p:spPr>
        <p:txBody>
          <a:bodyPr rtlCol="0" anchor="t">
            <a:normAutofit/>
          </a:bodyPr>
          <a:lstStyle/>
          <a:p>
            <a:pPr algn="r"/>
            <a:r>
              <a:rPr lang="es-ES" b="0">
                <a:solidFill>
                  <a:srgbClr val="FFFFFF"/>
                </a:solidFill>
                <a:ea typeface="+mj-lt"/>
                <a:cs typeface="+mj-lt"/>
              </a:rPr>
              <a:t>Data </a:t>
            </a:r>
            <a:r>
              <a:rPr lang="es-ES" b="0" err="1">
                <a:solidFill>
                  <a:srgbClr val="FFFFFF"/>
                </a:solidFill>
                <a:ea typeface="+mj-lt"/>
                <a:cs typeface="+mj-lt"/>
              </a:rPr>
              <a:t>Science</a:t>
            </a:r>
            <a:r>
              <a:rPr lang="es-ES" b="0">
                <a:solidFill>
                  <a:srgbClr val="FFFFFF"/>
                </a:solidFill>
                <a:ea typeface="+mj-lt"/>
                <a:cs typeface="+mj-lt"/>
              </a:rPr>
              <a:t> </a:t>
            </a:r>
            <a:r>
              <a:rPr lang="es-ES" b="0" err="1">
                <a:solidFill>
                  <a:srgbClr val="FFFFFF"/>
                </a:solidFill>
                <a:ea typeface="+mj-lt"/>
                <a:cs typeface="+mj-lt"/>
              </a:rPr>
              <a:t>Capstone</a:t>
            </a:r>
            <a:r>
              <a:rPr lang="es-ES" b="0">
                <a:solidFill>
                  <a:srgbClr val="FFFFFF"/>
                </a:solidFill>
                <a:ea typeface="+mj-lt"/>
                <a:cs typeface="+mj-lt"/>
              </a:rPr>
              <a:t> Project</a:t>
            </a:r>
            <a:endParaRPr lang="en-US">
              <a:solidFill>
                <a:srgbClr val="FFFFFF"/>
              </a:solidFill>
            </a:endParaRPr>
          </a:p>
        </p:txBody>
      </p:sp>
      <p:sp>
        <p:nvSpPr>
          <p:cNvPr id="3" name="Subtítulo 2"/>
          <p:cNvSpPr>
            <a:spLocks noGrp="1"/>
          </p:cNvSpPr>
          <p:nvPr>
            <p:ph type="subTitle" idx="1"/>
          </p:nvPr>
        </p:nvSpPr>
        <p:spPr>
          <a:xfrm>
            <a:off x="6400799" y="4584879"/>
            <a:ext cx="4916477" cy="1287887"/>
          </a:xfrm>
        </p:spPr>
        <p:txBody>
          <a:bodyPr vert="horz" lIns="91440" tIns="45720" rIns="91440" bIns="45720" rtlCol="0" anchor="b">
            <a:normAutofit/>
          </a:bodyPr>
          <a:lstStyle/>
          <a:p>
            <a:pPr algn="r"/>
            <a:r>
              <a:rPr lang="es-ES">
                <a:solidFill>
                  <a:srgbClr val="FFFFFF"/>
                </a:solidFill>
                <a:ea typeface="+mn-lt"/>
                <a:cs typeface="+mn-lt"/>
              </a:rPr>
              <a:t>Hugo Sánchez </a:t>
            </a:r>
            <a:r>
              <a:rPr lang="es-ES" err="1">
                <a:solidFill>
                  <a:srgbClr val="FFFFFF"/>
                </a:solidFill>
                <a:ea typeface="+mn-lt"/>
                <a:cs typeface="+mn-lt"/>
              </a:rPr>
              <a:t>Ttito</a:t>
            </a:r>
            <a:endParaRPr lang="es-ES" err="1">
              <a:solidFill>
                <a:srgbClr val="FFFFFF"/>
              </a:solidFill>
            </a:endParaRPr>
          </a:p>
          <a:p>
            <a:pPr algn="r"/>
            <a:r>
              <a:rPr lang="es-ES">
                <a:solidFill>
                  <a:srgbClr val="FFFFFF"/>
                </a:solidFill>
                <a:ea typeface="+mn-lt"/>
                <a:cs typeface="+mn-lt"/>
              </a:rPr>
              <a:t>21.01.2024</a:t>
            </a:r>
            <a:endParaRPr lang="es-ES">
              <a:solidFill>
                <a:srgbClr val="FFFFFF"/>
              </a:solidFill>
            </a:endParaRPr>
          </a:p>
        </p:txBody>
      </p:sp>
      <p:cxnSp>
        <p:nvCxnSpPr>
          <p:cNvPr id="64" name="Straight Connector 63">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002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6F191-A739-A9A0-3150-0FA5990FA357}"/>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4E1693EE-9707-DBBF-E187-4C148F1165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1881EB7C-5FFD-0802-0682-C1559883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5D270AC-B6D9-2002-0335-F9EB8F661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9E5B8BFD-5C72-9AB4-2B19-88AA6EE67D90}"/>
              </a:ext>
            </a:extLst>
          </p:cNvPr>
          <p:cNvPicPr>
            <a:picLocks noChangeAspect="1"/>
          </p:cNvPicPr>
          <p:nvPr/>
        </p:nvPicPr>
        <p:blipFill rotWithShape="1">
          <a:blip r:embed="rId3">
            <a:alphaModFix amt="40000"/>
          </a:blip>
          <a:srcRect/>
          <a:stretch/>
        </p:blipFill>
        <p:spPr>
          <a:xfrm>
            <a:off x="20" y="10"/>
            <a:ext cx="12191980" cy="6857990"/>
          </a:xfrm>
          <a:prstGeom prst="rect">
            <a:avLst/>
          </a:prstGeom>
          <a:ln>
            <a:solidFill>
              <a:schemeClr val="tx1"/>
            </a:solidFill>
          </a:ln>
        </p:spPr>
      </p:pic>
      <p:sp>
        <p:nvSpPr>
          <p:cNvPr id="2" name="Título 1">
            <a:extLst>
              <a:ext uri="{FF2B5EF4-FFF2-40B4-BE49-F238E27FC236}">
                <a16:creationId xmlns:a16="http://schemas.microsoft.com/office/drawing/2014/main" id="{36B91A66-41D9-E44A-26A4-8F5C539EDC73}"/>
              </a:ext>
            </a:extLst>
          </p:cNvPr>
          <p:cNvSpPr>
            <a:spLocks noGrp="1"/>
          </p:cNvSpPr>
          <p:nvPr>
            <p:ph type="ctrTitle"/>
          </p:nvPr>
        </p:nvSpPr>
        <p:spPr>
          <a:xfrm>
            <a:off x="946598" y="1167685"/>
            <a:ext cx="9748896" cy="618207"/>
          </a:xfrm>
        </p:spPr>
        <p:txBody>
          <a:bodyPr vert="horz" lIns="91440" tIns="45720" rIns="91440" bIns="45720" rtlCol="0" anchor="t">
            <a:normAutofit fontScale="90000"/>
          </a:bodyPr>
          <a:lstStyle/>
          <a:p>
            <a:r>
              <a:rPr lang="en-US">
                <a:solidFill>
                  <a:schemeClr val="bg1"/>
                </a:solidFill>
                <a:ea typeface="+mj-lt"/>
                <a:cs typeface="+mj-lt"/>
              </a:rPr>
              <a:t>Methodology – EDA with data visualization</a:t>
            </a:r>
          </a:p>
          <a:p>
            <a:endParaRPr lang="en-US">
              <a:solidFill>
                <a:schemeClr val="bg1"/>
              </a:solidFill>
              <a:ea typeface="+mj-lt"/>
              <a:cs typeface="+mj-lt"/>
            </a:endParaRPr>
          </a:p>
        </p:txBody>
      </p:sp>
      <p:sp>
        <p:nvSpPr>
          <p:cNvPr id="3" name="Subtítulo 2">
            <a:extLst>
              <a:ext uri="{FF2B5EF4-FFF2-40B4-BE49-F238E27FC236}">
                <a16:creationId xmlns:a16="http://schemas.microsoft.com/office/drawing/2014/main" id="{FA01E291-856C-D718-DC1F-029EDBA60F64}"/>
              </a:ext>
            </a:extLst>
          </p:cNvPr>
          <p:cNvSpPr>
            <a:spLocks noGrp="1"/>
          </p:cNvSpPr>
          <p:nvPr>
            <p:ph type="subTitle" idx="1"/>
          </p:nvPr>
        </p:nvSpPr>
        <p:spPr>
          <a:xfrm>
            <a:off x="699470" y="1476173"/>
            <a:ext cx="10749045" cy="5795410"/>
          </a:xfrm>
        </p:spPr>
        <p:txBody>
          <a:bodyPr vert="horz" lIns="91440" tIns="45720" rIns="91440" bIns="45720" rtlCol="0" anchor="b">
            <a:noAutofit/>
          </a:bodyPr>
          <a:lstStyle/>
          <a:p>
            <a:pPr algn="just">
              <a:buFont typeface="Arial"/>
              <a:buChar char="•"/>
            </a:pPr>
            <a:br>
              <a:rPr lang="en-US"/>
            </a:br>
            <a:r>
              <a:rPr lang="en-US" sz="1200" b="0">
                <a:solidFill>
                  <a:schemeClr val="bg1"/>
                </a:solidFill>
                <a:ea typeface="+mn-lt"/>
                <a:cs typeface="+mn-lt"/>
              </a:rPr>
              <a:t>Various charts were generated to visually represent different aspects of the dataset:</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Flight Number vs. Payload Mass</a:t>
            </a:r>
            <a:endParaRPr lang="en-US">
              <a:solidFill>
                <a:schemeClr val="bg1"/>
              </a:solidFill>
            </a:endParaRPr>
          </a:p>
          <a:p>
            <a:pPr marL="171450" indent="-171450" algn="just">
              <a:buChar char="•"/>
            </a:pPr>
            <a:r>
              <a:rPr lang="en-US" sz="1200" b="0">
                <a:solidFill>
                  <a:schemeClr val="bg1"/>
                </a:solidFill>
                <a:ea typeface="+mn-lt"/>
                <a:cs typeface="+mn-lt"/>
              </a:rPr>
              <a:t>Flight Number vs. Launch Site</a:t>
            </a:r>
            <a:endParaRPr lang="en-US">
              <a:solidFill>
                <a:schemeClr val="bg1"/>
              </a:solidFill>
            </a:endParaRPr>
          </a:p>
          <a:p>
            <a:pPr marL="171450" indent="-171450" algn="just">
              <a:buChar char="•"/>
            </a:pPr>
            <a:r>
              <a:rPr lang="en-US" sz="1200" b="0">
                <a:solidFill>
                  <a:schemeClr val="bg1"/>
                </a:solidFill>
                <a:ea typeface="+mn-lt"/>
                <a:cs typeface="+mn-lt"/>
              </a:rPr>
              <a:t>Payload Mass vs. Launch Site</a:t>
            </a:r>
            <a:endParaRPr lang="en-US">
              <a:solidFill>
                <a:schemeClr val="bg1"/>
              </a:solidFill>
            </a:endParaRPr>
          </a:p>
          <a:p>
            <a:pPr marL="171450" indent="-171450" algn="just">
              <a:buChar char="•"/>
            </a:pPr>
            <a:r>
              <a:rPr lang="en-US" sz="1200" b="0">
                <a:solidFill>
                  <a:schemeClr val="bg1"/>
                </a:solidFill>
                <a:ea typeface="+mn-lt"/>
                <a:cs typeface="+mn-lt"/>
              </a:rPr>
              <a:t>Orbit Type vs. Success Rate</a:t>
            </a:r>
            <a:endParaRPr lang="en-US">
              <a:solidFill>
                <a:schemeClr val="bg1"/>
              </a:solidFill>
            </a:endParaRPr>
          </a:p>
          <a:p>
            <a:pPr marL="171450" indent="-171450" algn="just">
              <a:buChar char="•"/>
            </a:pPr>
            <a:r>
              <a:rPr lang="en-US" sz="1200" b="0">
                <a:solidFill>
                  <a:schemeClr val="bg1"/>
                </a:solidFill>
                <a:ea typeface="+mn-lt"/>
                <a:cs typeface="+mn-lt"/>
              </a:rPr>
              <a:t>Flight Number vs. Orbit Type</a:t>
            </a:r>
            <a:endParaRPr lang="en-US">
              <a:solidFill>
                <a:schemeClr val="bg1"/>
              </a:solidFill>
            </a:endParaRPr>
          </a:p>
          <a:p>
            <a:pPr marL="171450" indent="-171450" algn="just">
              <a:buChar char="•"/>
            </a:pPr>
            <a:r>
              <a:rPr lang="en-US" sz="1200" b="0">
                <a:solidFill>
                  <a:schemeClr val="bg1"/>
                </a:solidFill>
                <a:ea typeface="+mn-lt"/>
                <a:cs typeface="+mn-lt"/>
              </a:rPr>
              <a:t>Payload Mass vs. Orbit Type</a:t>
            </a:r>
            <a:endParaRPr lang="en-US">
              <a:solidFill>
                <a:schemeClr val="bg1"/>
              </a:solidFill>
            </a:endParaRPr>
          </a:p>
          <a:p>
            <a:pPr marL="171450" indent="-171450" algn="just">
              <a:buChar char="•"/>
            </a:pPr>
            <a:r>
              <a:rPr lang="en-US" sz="1200" b="0">
                <a:solidFill>
                  <a:schemeClr val="bg1"/>
                </a:solidFill>
                <a:ea typeface="+mn-lt"/>
                <a:cs typeface="+mn-lt"/>
              </a:rPr>
              <a:t>Yearly Trend of Success Rate</a:t>
            </a:r>
            <a:endParaRPr lang="en-US">
              <a:solidFill>
                <a:schemeClr val="bg1"/>
              </a:solidFill>
            </a:endParaRPr>
          </a:p>
          <a:p>
            <a:pPr algn="just"/>
            <a:r>
              <a:rPr lang="en-US" sz="1200" b="0">
                <a:solidFill>
                  <a:schemeClr val="bg1"/>
                </a:solidFill>
                <a:ea typeface="+mn-lt"/>
                <a:cs typeface="+mn-lt"/>
              </a:rPr>
              <a:t>Scatter plots were utilized to illustrate the relationships between variables, offering insights that could be valuable in constructing machine learning models.</a:t>
            </a:r>
            <a:endParaRPr lang="en-US">
              <a:solidFill>
                <a:schemeClr val="bg1"/>
              </a:solidFill>
              <a:ea typeface="+mn-lt"/>
              <a:cs typeface="+mn-lt"/>
            </a:endParaRPr>
          </a:p>
          <a:p>
            <a:pPr algn="just"/>
            <a:r>
              <a:rPr lang="en-US" sz="1200" b="0">
                <a:solidFill>
                  <a:schemeClr val="bg1"/>
                </a:solidFill>
                <a:ea typeface="+mn-lt"/>
                <a:cs typeface="+mn-lt"/>
              </a:rPr>
              <a:t>Bar charts were employed to compare discrete categories, emphasizing the relationships between specific categories and measured values.</a:t>
            </a:r>
            <a:endParaRPr lang="en-US">
              <a:solidFill>
                <a:schemeClr val="bg1"/>
              </a:solidFill>
            </a:endParaRPr>
          </a:p>
          <a:p>
            <a:pPr algn="just"/>
            <a:r>
              <a:rPr lang="en-US" sz="1200" b="0">
                <a:solidFill>
                  <a:schemeClr val="bg1"/>
                </a:solidFill>
                <a:ea typeface="+mn-lt"/>
                <a:cs typeface="+mn-lt"/>
              </a:rPr>
              <a:t>Line charts were used to depict trends in data over time, particularly in the context of time series analysis.</a:t>
            </a:r>
            <a:endParaRPr lang="en-US">
              <a:solidFill>
                <a:schemeClr val="bg1"/>
              </a:solidFill>
              <a:ea typeface="+mn-lt"/>
              <a:cs typeface="+mn-lt"/>
            </a:endParaRPr>
          </a:p>
          <a:p>
            <a:pPr marL="171450" indent="-171450" algn="just">
              <a:buFont typeface="Arial"/>
              <a:buChar char="•"/>
            </a:pPr>
            <a:endParaRPr lang="en-US" sz="1200" b="0">
              <a:solidFill>
                <a:schemeClr val="bg1"/>
              </a:solidFill>
              <a:ea typeface="+mn-lt"/>
              <a:cs typeface="+mn-lt"/>
            </a:endParaRPr>
          </a:p>
          <a:p>
            <a:endParaRPr lang="en-US">
              <a:solidFill>
                <a:srgbClr val="FFFFFF"/>
              </a:solidFill>
            </a:endParaRPr>
          </a:p>
        </p:txBody>
      </p:sp>
      <p:cxnSp>
        <p:nvCxnSpPr>
          <p:cNvPr id="117" name="Straight Connector 116">
            <a:extLst>
              <a:ext uri="{FF2B5EF4-FFF2-40B4-BE49-F238E27FC236}">
                <a16:creationId xmlns:a16="http://schemas.microsoft.com/office/drawing/2014/main" id="{AF5AB61C-B744-5A6B-5A0C-7A1D8B7ED3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013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B833E-708D-78ED-403A-E6D38DD66DA2}"/>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E729DD9E-0D8F-5B90-BA4A-621F90EA47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8B10B82C-5162-FD89-6D40-0C0D5016F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581DE508-48A2-3AFE-0FD7-DB99893B8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AA9D7331-E58B-012A-215D-3E594F918A32}"/>
              </a:ext>
            </a:extLst>
          </p:cNvPr>
          <p:cNvPicPr>
            <a:picLocks noChangeAspect="1"/>
          </p:cNvPicPr>
          <p:nvPr/>
        </p:nvPicPr>
        <p:blipFill rotWithShape="1">
          <a:blip r:embed="rId3">
            <a:alphaModFix amt="40000"/>
          </a:blip>
          <a:srcRect/>
          <a:stretch/>
        </p:blipFill>
        <p:spPr>
          <a:xfrm>
            <a:off x="20" y="10"/>
            <a:ext cx="12191980" cy="6857990"/>
          </a:xfrm>
          <a:prstGeom prst="rect">
            <a:avLst/>
          </a:prstGeom>
          <a:ln>
            <a:solidFill>
              <a:schemeClr val="tx1"/>
            </a:solidFill>
          </a:ln>
        </p:spPr>
      </p:pic>
      <p:sp>
        <p:nvSpPr>
          <p:cNvPr id="2" name="Título 1">
            <a:extLst>
              <a:ext uri="{FF2B5EF4-FFF2-40B4-BE49-F238E27FC236}">
                <a16:creationId xmlns:a16="http://schemas.microsoft.com/office/drawing/2014/main" id="{FE5254AD-00C2-48FD-E055-1D1CFB2F1A70}"/>
              </a:ext>
            </a:extLst>
          </p:cNvPr>
          <p:cNvSpPr>
            <a:spLocks noGrp="1"/>
          </p:cNvSpPr>
          <p:nvPr>
            <p:ph type="ctrTitle"/>
          </p:nvPr>
        </p:nvSpPr>
        <p:spPr>
          <a:xfrm>
            <a:off x="946598" y="1167685"/>
            <a:ext cx="7804820" cy="618207"/>
          </a:xfrm>
        </p:spPr>
        <p:txBody>
          <a:bodyPr vert="horz" lIns="91440" tIns="45720" rIns="91440" bIns="45720" rtlCol="0" anchor="t">
            <a:normAutofit fontScale="90000"/>
          </a:bodyPr>
          <a:lstStyle/>
          <a:p>
            <a:r>
              <a:rPr lang="en-US">
                <a:solidFill>
                  <a:schemeClr val="bg1"/>
                </a:solidFill>
                <a:ea typeface="+mj-lt"/>
                <a:cs typeface="+mj-lt"/>
              </a:rPr>
              <a:t>Methodology - EDA with SQL</a:t>
            </a:r>
          </a:p>
          <a:p>
            <a:endParaRPr lang="en-US">
              <a:solidFill>
                <a:schemeClr val="bg1"/>
              </a:solidFill>
              <a:ea typeface="+mj-lt"/>
              <a:cs typeface="+mj-lt"/>
            </a:endParaRPr>
          </a:p>
        </p:txBody>
      </p:sp>
      <p:sp>
        <p:nvSpPr>
          <p:cNvPr id="3" name="Subtítulo 2">
            <a:extLst>
              <a:ext uri="{FF2B5EF4-FFF2-40B4-BE49-F238E27FC236}">
                <a16:creationId xmlns:a16="http://schemas.microsoft.com/office/drawing/2014/main" id="{1E2E97A5-1EA3-EEF9-2B16-F19244D39ED6}"/>
              </a:ext>
            </a:extLst>
          </p:cNvPr>
          <p:cNvSpPr>
            <a:spLocks noGrp="1"/>
          </p:cNvSpPr>
          <p:nvPr>
            <p:ph type="subTitle" idx="1"/>
          </p:nvPr>
        </p:nvSpPr>
        <p:spPr>
          <a:xfrm>
            <a:off x="1085836" y="1851807"/>
            <a:ext cx="10250815" cy="4808718"/>
          </a:xfrm>
        </p:spPr>
        <p:txBody>
          <a:bodyPr vert="horz" lIns="91440" tIns="45720" rIns="91440" bIns="45720" rtlCol="0" anchor="b">
            <a:noAutofit/>
          </a:bodyPr>
          <a:lstStyle/>
          <a:p>
            <a:pPr marL="171450" indent="-171450" algn="just">
              <a:buFont typeface="Arial"/>
              <a:buChar char="•"/>
            </a:pPr>
            <a:r>
              <a:rPr lang="en-US" sz="1200" b="0">
                <a:solidFill>
                  <a:schemeClr val="bg1"/>
                </a:solidFill>
                <a:ea typeface="+mn-lt"/>
                <a:cs typeface="+mn-lt"/>
              </a:rPr>
              <a:t>Displaying the unique launch site names in the space mission. </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Displaying 5 records where launch sites initiate with the string 'CCA.' </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Displaying the total payload mass carried by NASA (CRS) launched boosters. </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Displaying the average payload mass carried by booster version F9 v1.1. </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Listing the date of the initial successful ground pad landing outcome. </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Listing the names of boosters with success in drone ship landings and payload mass between 4000 and 6000. </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Listing the total number of successful and failure mission outcomes. </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Listing the names of booster versions that carried the maximum payload mass. </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Listing the failed drone ship landing outcomes, along with booster versions and launch site names, for the months in the year 2015. </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Ranking the count of landing outcomes (e.g., Failure (drone ship) or Success (ground pad)) between the dates 2010-06-04 and 2017-03-20 in descending order.</a:t>
            </a:r>
            <a:endParaRPr lang="en-US">
              <a:solidFill>
                <a:schemeClr val="bg1"/>
              </a:solidFill>
              <a:ea typeface="+mn-lt"/>
              <a:cs typeface="+mn-lt"/>
            </a:endParaRPr>
          </a:p>
          <a:p>
            <a:endParaRPr lang="en-US">
              <a:solidFill>
                <a:srgbClr val="FFFFFF"/>
              </a:solidFill>
            </a:endParaRPr>
          </a:p>
        </p:txBody>
      </p:sp>
      <p:cxnSp>
        <p:nvCxnSpPr>
          <p:cNvPr id="117" name="Straight Connector 116">
            <a:extLst>
              <a:ext uri="{FF2B5EF4-FFF2-40B4-BE49-F238E27FC236}">
                <a16:creationId xmlns:a16="http://schemas.microsoft.com/office/drawing/2014/main" id="{422900B6-8E6D-9341-F951-374CC4AA2D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558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8CDB8-7322-6823-B1D9-30ECB7BF7E32}"/>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BAA7761F-CE74-4505-288C-C7690DC67D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4B35D362-0AA0-119B-BDDF-96F84238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ACC3B981-CD8C-C690-3D08-33EB961B8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29AB1EE9-26F8-5B03-6586-2C5779913ABC}"/>
              </a:ext>
            </a:extLst>
          </p:cNvPr>
          <p:cNvPicPr>
            <a:picLocks noChangeAspect="1"/>
          </p:cNvPicPr>
          <p:nvPr/>
        </p:nvPicPr>
        <p:blipFill rotWithShape="1">
          <a:blip r:embed="rId3">
            <a:alphaModFix amt="40000"/>
          </a:blip>
          <a:srcRect/>
          <a:stretch/>
        </p:blipFill>
        <p:spPr>
          <a:xfrm>
            <a:off x="20" y="10"/>
            <a:ext cx="12191980" cy="6857990"/>
          </a:xfrm>
          <a:prstGeom prst="rect">
            <a:avLst/>
          </a:prstGeom>
          <a:ln>
            <a:solidFill>
              <a:schemeClr val="tx1"/>
            </a:solidFill>
          </a:ln>
        </p:spPr>
      </p:pic>
      <p:sp>
        <p:nvSpPr>
          <p:cNvPr id="2" name="Título 1">
            <a:extLst>
              <a:ext uri="{FF2B5EF4-FFF2-40B4-BE49-F238E27FC236}">
                <a16:creationId xmlns:a16="http://schemas.microsoft.com/office/drawing/2014/main" id="{9150935E-F8C0-B43F-69AD-BC7FF3462427}"/>
              </a:ext>
            </a:extLst>
          </p:cNvPr>
          <p:cNvSpPr>
            <a:spLocks noGrp="1"/>
          </p:cNvSpPr>
          <p:nvPr>
            <p:ph type="ctrTitle"/>
          </p:nvPr>
        </p:nvSpPr>
        <p:spPr>
          <a:xfrm>
            <a:off x="946598" y="1167685"/>
            <a:ext cx="10911435" cy="618207"/>
          </a:xfrm>
        </p:spPr>
        <p:txBody>
          <a:bodyPr vert="horz" lIns="91440" tIns="45720" rIns="91440" bIns="45720" rtlCol="0" anchor="t">
            <a:normAutofit fontScale="90000"/>
          </a:bodyPr>
          <a:lstStyle/>
          <a:p>
            <a:r>
              <a:rPr lang="en-US">
                <a:solidFill>
                  <a:schemeClr val="bg1"/>
                </a:solidFill>
                <a:ea typeface="+mj-lt"/>
                <a:cs typeface="+mj-lt"/>
              </a:rPr>
              <a:t>Methodology - Build an Interactive Map with Folium</a:t>
            </a:r>
          </a:p>
          <a:p>
            <a:endParaRPr lang="en-US">
              <a:solidFill>
                <a:schemeClr val="bg1"/>
              </a:solidFill>
              <a:ea typeface="+mj-lt"/>
              <a:cs typeface="+mj-lt"/>
            </a:endParaRPr>
          </a:p>
        </p:txBody>
      </p:sp>
      <p:sp>
        <p:nvSpPr>
          <p:cNvPr id="3" name="Subtítulo 2">
            <a:extLst>
              <a:ext uri="{FF2B5EF4-FFF2-40B4-BE49-F238E27FC236}">
                <a16:creationId xmlns:a16="http://schemas.microsoft.com/office/drawing/2014/main" id="{89A6F352-194B-6681-D18C-2B5FA878E867}"/>
              </a:ext>
            </a:extLst>
          </p:cNvPr>
          <p:cNvSpPr>
            <a:spLocks noGrp="1"/>
          </p:cNvSpPr>
          <p:nvPr>
            <p:ph type="subTitle" idx="1"/>
          </p:nvPr>
        </p:nvSpPr>
        <p:spPr>
          <a:xfrm>
            <a:off x="1115144" y="2079252"/>
            <a:ext cx="10250815" cy="5079504"/>
          </a:xfrm>
        </p:spPr>
        <p:txBody>
          <a:bodyPr vert="horz" lIns="91440" tIns="45720" rIns="91440" bIns="45720" rtlCol="0" anchor="b">
            <a:noAutofit/>
          </a:bodyPr>
          <a:lstStyle/>
          <a:p>
            <a:pPr algn="just"/>
            <a:r>
              <a:rPr lang="en-US" sz="1200" b="0">
                <a:solidFill>
                  <a:schemeClr val="bg1"/>
                </a:solidFill>
                <a:ea typeface="+mn-lt"/>
                <a:cs typeface="+mn-lt"/>
              </a:rPr>
              <a:t>Markers for All Launch Sites:</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Implemented markers with circles, popup labels, and text labels for NASA Johnson Space Center, utilizing its latitude and longitude coordinates as the starting location.</a:t>
            </a:r>
            <a:endParaRPr lang="en-US">
              <a:solidFill>
                <a:schemeClr val="bg1"/>
              </a:solidFill>
              <a:ea typeface="+mn-lt"/>
              <a:cs typeface="+mn-lt"/>
            </a:endParaRPr>
          </a:p>
          <a:p>
            <a:pPr marL="171450" indent="-171450" algn="just">
              <a:buChar char="•"/>
            </a:pPr>
            <a:r>
              <a:rPr lang="en-US" sz="1200" b="0">
                <a:solidFill>
                  <a:schemeClr val="bg1"/>
                </a:solidFill>
                <a:ea typeface="+mn-lt"/>
                <a:cs typeface="+mn-lt"/>
              </a:rPr>
              <a:t>Introduced markers with circles, popup labels, and text labels for all launch sites, incorporating their latitude and longitude coordinates to illustrate their geographical positions and proximity to the Equator and coastlines.</a:t>
            </a:r>
            <a:endParaRPr lang="en-US">
              <a:solidFill>
                <a:schemeClr val="bg1"/>
              </a:solidFill>
              <a:ea typeface="+mn-lt"/>
              <a:cs typeface="+mn-lt"/>
            </a:endParaRPr>
          </a:p>
          <a:p>
            <a:pPr algn="just"/>
            <a:r>
              <a:rPr lang="en-US" sz="1200" b="0">
                <a:solidFill>
                  <a:schemeClr val="bg1"/>
                </a:solidFill>
                <a:ea typeface="+mn-lt"/>
                <a:cs typeface="+mn-lt"/>
              </a:rPr>
              <a:t>Colored Markers for Launch Outcomes at Each Launch Site:</a:t>
            </a:r>
            <a:endParaRPr lang="en-US">
              <a:solidFill>
                <a:schemeClr val="bg1"/>
              </a:solidFill>
            </a:endParaRPr>
          </a:p>
          <a:p>
            <a:pPr marL="171450" indent="-171450" algn="just">
              <a:buChar char="•"/>
            </a:pPr>
            <a:r>
              <a:rPr lang="en-US" sz="1200" b="0">
                <a:solidFill>
                  <a:schemeClr val="bg1"/>
                </a:solidFill>
                <a:ea typeface="+mn-lt"/>
                <a:cs typeface="+mn-lt"/>
              </a:rPr>
              <a:t>Integrated colored markers representing success (Green) and failure (Red) launches, utilizing a Marker Cluster to identify launch sites with relatively high success rates.</a:t>
            </a:r>
            <a:endParaRPr lang="en-US">
              <a:solidFill>
                <a:schemeClr val="bg1"/>
              </a:solidFill>
              <a:ea typeface="+mn-lt"/>
              <a:cs typeface="+mn-lt"/>
            </a:endParaRPr>
          </a:p>
          <a:p>
            <a:pPr algn="just"/>
            <a:r>
              <a:rPr lang="en-US" sz="1200" b="0">
                <a:solidFill>
                  <a:schemeClr val="bg1"/>
                </a:solidFill>
                <a:ea typeface="+mn-lt"/>
                <a:cs typeface="+mn-lt"/>
              </a:rPr>
              <a:t>Distances from a Launch Site to Its Proximities:</a:t>
            </a:r>
            <a:endParaRPr lang="en-US">
              <a:solidFill>
                <a:schemeClr val="bg1"/>
              </a:solidFill>
            </a:endParaRPr>
          </a:p>
          <a:p>
            <a:pPr marL="171450" indent="-171450" algn="just">
              <a:buChar char="•"/>
            </a:pPr>
            <a:r>
              <a:rPr lang="en-US" sz="1200" b="0">
                <a:solidFill>
                  <a:schemeClr val="bg1"/>
                </a:solidFill>
                <a:ea typeface="+mn-lt"/>
                <a:cs typeface="+mn-lt"/>
              </a:rPr>
              <a:t>Incorporated colored lines to depict distances between the launch site KSC LC-39A (as an example) and its surroundings, including railways, highways, coastlines, and the closest city.</a:t>
            </a:r>
            <a:endParaRPr lang="en-US">
              <a:solidFill>
                <a:schemeClr val="bg1"/>
              </a:solidFill>
              <a:ea typeface="+mn-lt"/>
              <a:cs typeface="+mn-lt"/>
            </a:endParaRPr>
          </a:p>
          <a:p>
            <a:pPr marL="171450" indent="-171450" algn="just">
              <a:buFont typeface="Arial"/>
              <a:buChar char="•"/>
            </a:pPr>
            <a:endParaRPr lang="en-US" sz="1200" b="0">
              <a:solidFill>
                <a:schemeClr val="bg1"/>
              </a:solidFill>
              <a:ea typeface="+mn-lt"/>
              <a:cs typeface="+mn-lt"/>
            </a:endParaRPr>
          </a:p>
          <a:p>
            <a:endParaRPr lang="en-US">
              <a:solidFill>
                <a:srgbClr val="FFFFFF"/>
              </a:solidFill>
            </a:endParaRPr>
          </a:p>
        </p:txBody>
      </p:sp>
      <p:cxnSp>
        <p:nvCxnSpPr>
          <p:cNvPr id="117" name="Straight Connector 116">
            <a:extLst>
              <a:ext uri="{FF2B5EF4-FFF2-40B4-BE49-F238E27FC236}">
                <a16:creationId xmlns:a16="http://schemas.microsoft.com/office/drawing/2014/main" id="{A233F7BD-218E-2DD7-373C-551D6956A6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92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A20C8-5BAF-57AB-9F8F-DDD3C933BA0D}"/>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F407E631-AF26-0F7A-F503-C47D340BFA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11E47897-E976-BF13-CBF1-A8B5975A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6F37412F-DF71-C0E3-1F6D-0C80C381D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AB91405C-3540-B97E-1648-7D7630074397}"/>
              </a:ext>
            </a:extLst>
          </p:cNvPr>
          <p:cNvPicPr>
            <a:picLocks noChangeAspect="1"/>
          </p:cNvPicPr>
          <p:nvPr/>
        </p:nvPicPr>
        <p:blipFill rotWithShape="1">
          <a:blip r:embed="rId3">
            <a:alphaModFix amt="40000"/>
          </a:blip>
          <a:srcRect/>
          <a:stretch/>
        </p:blipFill>
        <p:spPr>
          <a:xfrm>
            <a:off x="20" y="10"/>
            <a:ext cx="12191980" cy="6857990"/>
          </a:xfrm>
          <a:prstGeom prst="rect">
            <a:avLst/>
          </a:prstGeom>
          <a:ln>
            <a:solidFill>
              <a:schemeClr val="tx1"/>
            </a:solidFill>
          </a:ln>
        </p:spPr>
      </p:pic>
      <p:sp>
        <p:nvSpPr>
          <p:cNvPr id="2" name="Título 1">
            <a:extLst>
              <a:ext uri="{FF2B5EF4-FFF2-40B4-BE49-F238E27FC236}">
                <a16:creationId xmlns:a16="http://schemas.microsoft.com/office/drawing/2014/main" id="{AB30B283-5401-AF85-3356-9524C535FF9F}"/>
              </a:ext>
            </a:extLst>
          </p:cNvPr>
          <p:cNvSpPr>
            <a:spLocks noGrp="1"/>
          </p:cNvSpPr>
          <p:nvPr>
            <p:ph type="ctrTitle"/>
          </p:nvPr>
        </p:nvSpPr>
        <p:spPr>
          <a:xfrm>
            <a:off x="946598" y="1167685"/>
            <a:ext cx="10911435" cy="618207"/>
          </a:xfrm>
        </p:spPr>
        <p:txBody>
          <a:bodyPr vert="horz" lIns="91440" tIns="45720" rIns="91440" bIns="45720" rtlCol="0" anchor="t">
            <a:normAutofit fontScale="90000"/>
          </a:bodyPr>
          <a:lstStyle/>
          <a:p>
            <a:r>
              <a:rPr lang="en-US">
                <a:solidFill>
                  <a:schemeClr val="bg1"/>
                </a:solidFill>
                <a:ea typeface="+mj-lt"/>
                <a:cs typeface="+mj-lt"/>
              </a:rPr>
              <a:t>Methodology - Dashboard with </a:t>
            </a:r>
            <a:r>
              <a:rPr lang="en-US" err="1">
                <a:solidFill>
                  <a:schemeClr val="bg1"/>
                </a:solidFill>
                <a:ea typeface="+mj-lt"/>
                <a:cs typeface="+mj-lt"/>
              </a:rPr>
              <a:t>Plotly</a:t>
            </a:r>
            <a:r>
              <a:rPr lang="en-US">
                <a:solidFill>
                  <a:schemeClr val="bg1"/>
                </a:solidFill>
                <a:ea typeface="+mj-lt"/>
                <a:cs typeface="+mj-lt"/>
              </a:rPr>
              <a:t> Dash</a:t>
            </a:r>
            <a:endParaRPr lang="en-US">
              <a:solidFill>
                <a:schemeClr val="bg1"/>
              </a:solidFill>
            </a:endParaRPr>
          </a:p>
        </p:txBody>
      </p:sp>
      <p:sp>
        <p:nvSpPr>
          <p:cNvPr id="3" name="Subtítulo 2">
            <a:extLst>
              <a:ext uri="{FF2B5EF4-FFF2-40B4-BE49-F238E27FC236}">
                <a16:creationId xmlns:a16="http://schemas.microsoft.com/office/drawing/2014/main" id="{457213F3-99E2-7E6C-26EE-2635B87F60C4}"/>
              </a:ext>
            </a:extLst>
          </p:cNvPr>
          <p:cNvSpPr>
            <a:spLocks noGrp="1"/>
          </p:cNvSpPr>
          <p:nvPr>
            <p:ph type="subTitle" idx="1"/>
          </p:nvPr>
        </p:nvSpPr>
        <p:spPr>
          <a:xfrm>
            <a:off x="1115144" y="2079252"/>
            <a:ext cx="10250815" cy="5079504"/>
          </a:xfrm>
        </p:spPr>
        <p:txBody>
          <a:bodyPr vert="horz" lIns="91440" tIns="45720" rIns="91440" bIns="45720" rtlCol="0" anchor="b">
            <a:noAutofit/>
          </a:bodyPr>
          <a:lstStyle/>
          <a:p>
            <a:pPr algn="just"/>
            <a:r>
              <a:rPr lang="en-US" sz="1200" b="0">
                <a:solidFill>
                  <a:schemeClr val="bg1"/>
                </a:solidFill>
                <a:ea typeface="+mn-lt"/>
                <a:cs typeface="+mn-lt"/>
              </a:rPr>
              <a:t>Dropdown Menu for Launch Sites:</a:t>
            </a:r>
            <a:endParaRPr lang="en-US">
              <a:solidFill>
                <a:schemeClr val="bg1"/>
              </a:solidFill>
              <a:ea typeface="+mn-lt"/>
              <a:cs typeface="+mn-lt"/>
            </a:endParaRPr>
          </a:p>
          <a:p>
            <a:pPr marL="285750" indent="-285750" algn="just">
              <a:buFont typeface="Arial"/>
              <a:buChar char="•"/>
            </a:pPr>
            <a:r>
              <a:rPr lang="en-US" sz="1200" b="0">
                <a:solidFill>
                  <a:schemeClr val="bg1"/>
                </a:solidFill>
                <a:ea typeface="+mn-lt"/>
                <a:cs typeface="+mn-lt"/>
              </a:rPr>
              <a:t>Implemented a dropdown menu to facilitate the selection of launch sites.</a:t>
            </a:r>
            <a:endParaRPr lang="en-US">
              <a:solidFill>
                <a:schemeClr val="bg1"/>
              </a:solidFill>
              <a:ea typeface="+mn-lt"/>
              <a:cs typeface="+mn-lt"/>
            </a:endParaRPr>
          </a:p>
          <a:p>
            <a:pPr algn="just"/>
            <a:r>
              <a:rPr lang="en-US" sz="1200" b="0">
                <a:solidFill>
                  <a:schemeClr val="bg1"/>
                </a:solidFill>
                <a:ea typeface="+mn-lt"/>
                <a:cs typeface="+mn-lt"/>
              </a:rPr>
              <a:t>Pie Chart Displaying Success Launches (All Sites/Specific Site):</a:t>
            </a:r>
            <a:endParaRPr lang="en-US">
              <a:solidFill>
                <a:schemeClr val="bg1"/>
              </a:solidFill>
            </a:endParaRPr>
          </a:p>
          <a:p>
            <a:pPr marL="285750" indent="-285750" algn="just">
              <a:buFont typeface="Arial"/>
              <a:buChar char="•"/>
            </a:pPr>
            <a:r>
              <a:rPr lang="en-US" sz="1200" b="0">
                <a:solidFill>
                  <a:schemeClr val="bg1"/>
                </a:solidFill>
                <a:ea typeface="+mn-lt"/>
                <a:cs typeface="+mn-lt"/>
              </a:rPr>
              <a:t>Introduced a pie chart to visually represent the overall count of successful launches for all sites and the breakdown of success vs. failure counts if a particular launch site is chosen.</a:t>
            </a:r>
            <a:endParaRPr lang="en-US">
              <a:solidFill>
                <a:schemeClr val="bg1"/>
              </a:solidFill>
              <a:ea typeface="+mn-lt"/>
              <a:cs typeface="+mn-lt"/>
            </a:endParaRPr>
          </a:p>
          <a:p>
            <a:pPr algn="just"/>
            <a:r>
              <a:rPr lang="en-US" sz="1200" b="0">
                <a:solidFill>
                  <a:schemeClr val="bg1"/>
                </a:solidFill>
                <a:ea typeface="+mn-lt"/>
                <a:cs typeface="+mn-lt"/>
              </a:rPr>
              <a:t>Payload Mass Range Slider:</a:t>
            </a:r>
            <a:endParaRPr lang="en-US">
              <a:solidFill>
                <a:schemeClr val="bg1"/>
              </a:solidFill>
              <a:ea typeface="+mn-lt"/>
              <a:cs typeface="+mn-lt"/>
            </a:endParaRPr>
          </a:p>
          <a:p>
            <a:pPr marL="285750" indent="-285750" algn="just">
              <a:buFont typeface="Arial"/>
              <a:buChar char="•"/>
            </a:pPr>
            <a:r>
              <a:rPr lang="en-US" sz="1200" b="0">
                <a:solidFill>
                  <a:schemeClr val="bg1"/>
                </a:solidFill>
                <a:ea typeface="+mn-lt"/>
                <a:cs typeface="+mn-lt"/>
              </a:rPr>
              <a:t>Integrated a slider for selecting the payload mass range.</a:t>
            </a:r>
            <a:endParaRPr lang="en-US">
              <a:solidFill>
                <a:schemeClr val="bg1"/>
              </a:solidFill>
              <a:ea typeface="+mn-lt"/>
              <a:cs typeface="+mn-lt"/>
            </a:endParaRPr>
          </a:p>
          <a:p>
            <a:pPr algn="just"/>
            <a:r>
              <a:rPr lang="en-US" sz="1200" b="0">
                <a:solidFill>
                  <a:schemeClr val="bg1"/>
                </a:solidFill>
                <a:ea typeface="+mn-lt"/>
                <a:cs typeface="+mn-lt"/>
              </a:rPr>
              <a:t>Scatter Chart depicting Payload Mass vs. Success Rate across Various Booster Versions:</a:t>
            </a:r>
            <a:endParaRPr lang="en-US">
              <a:solidFill>
                <a:schemeClr val="bg1"/>
              </a:solidFill>
              <a:ea typeface="+mn-lt"/>
              <a:cs typeface="+mn-lt"/>
            </a:endParaRPr>
          </a:p>
          <a:p>
            <a:pPr marL="285750" indent="-285750" algn="just">
              <a:buFont typeface="Arial"/>
              <a:buChar char="•"/>
            </a:pPr>
            <a:r>
              <a:rPr lang="en-US" sz="1200" b="0">
                <a:solidFill>
                  <a:schemeClr val="bg1"/>
                </a:solidFill>
                <a:ea typeface="+mn-lt"/>
                <a:cs typeface="+mn-lt"/>
              </a:rPr>
              <a:t>Added a scatter chart to illustrate the relationship between payload mass and launch success for different booster versions.</a:t>
            </a:r>
            <a:endParaRPr lang="en-US">
              <a:solidFill>
                <a:schemeClr val="bg1"/>
              </a:solidFill>
              <a:ea typeface="+mn-lt"/>
              <a:cs typeface="+mn-lt"/>
            </a:endParaRPr>
          </a:p>
          <a:p>
            <a:pPr algn="just"/>
            <a:endParaRPr lang="en-US" sz="1200" b="0">
              <a:solidFill>
                <a:schemeClr val="bg1"/>
              </a:solidFill>
              <a:ea typeface="+mn-lt"/>
              <a:cs typeface="+mn-lt"/>
            </a:endParaRPr>
          </a:p>
          <a:p>
            <a:pPr marL="171450" indent="-171450" algn="just">
              <a:buFont typeface="Arial"/>
              <a:buChar char="•"/>
            </a:pPr>
            <a:endParaRPr lang="en-US" sz="1200" b="0">
              <a:solidFill>
                <a:schemeClr val="bg1"/>
              </a:solidFill>
              <a:ea typeface="+mn-lt"/>
              <a:cs typeface="+mn-lt"/>
            </a:endParaRPr>
          </a:p>
          <a:p>
            <a:endParaRPr lang="en-US">
              <a:solidFill>
                <a:srgbClr val="FFFFFF"/>
              </a:solidFill>
            </a:endParaRPr>
          </a:p>
        </p:txBody>
      </p:sp>
      <p:cxnSp>
        <p:nvCxnSpPr>
          <p:cNvPr id="117" name="Straight Connector 116">
            <a:extLst>
              <a:ext uri="{FF2B5EF4-FFF2-40B4-BE49-F238E27FC236}">
                <a16:creationId xmlns:a16="http://schemas.microsoft.com/office/drawing/2014/main" id="{81EEEE1D-E316-E589-3D68-71424268BA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62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0DE1D-CEA8-714C-E7E7-6DC265FD66FC}"/>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7BDD0F12-D727-B8A4-B2C2-3CD5CADF71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8860F9B8-BFC0-3EAA-F1E6-33E7AD3AAD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EC0A8EFA-E240-2843-3DD2-675EBA68E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8E7B05B2-7A33-9168-9339-33E56616BD8C}"/>
              </a:ext>
            </a:extLst>
          </p:cNvPr>
          <p:cNvPicPr>
            <a:picLocks noChangeAspect="1"/>
          </p:cNvPicPr>
          <p:nvPr/>
        </p:nvPicPr>
        <p:blipFill rotWithShape="1">
          <a:blip r:embed="rId3">
            <a:alphaModFix amt="40000"/>
          </a:blip>
          <a:srcRect/>
          <a:stretch/>
        </p:blipFill>
        <p:spPr>
          <a:xfrm>
            <a:off x="20" y="10"/>
            <a:ext cx="12191980" cy="6857990"/>
          </a:xfrm>
          <a:prstGeom prst="rect">
            <a:avLst/>
          </a:prstGeom>
          <a:ln>
            <a:solidFill>
              <a:schemeClr val="tx1"/>
            </a:solidFill>
          </a:ln>
        </p:spPr>
      </p:pic>
      <p:sp>
        <p:nvSpPr>
          <p:cNvPr id="2" name="Título 1">
            <a:extLst>
              <a:ext uri="{FF2B5EF4-FFF2-40B4-BE49-F238E27FC236}">
                <a16:creationId xmlns:a16="http://schemas.microsoft.com/office/drawing/2014/main" id="{70219F09-AAE0-0C33-80BA-569C623CC9AD}"/>
              </a:ext>
            </a:extLst>
          </p:cNvPr>
          <p:cNvSpPr>
            <a:spLocks noGrp="1"/>
          </p:cNvSpPr>
          <p:nvPr>
            <p:ph type="ctrTitle"/>
          </p:nvPr>
        </p:nvSpPr>
        <p:spPr>
          <a:xfrm>
            <a:off x="946598" y="1167685"/>
            <a:ext cx="10911435" cy="618207"/>
          </a:xfrm>
        </p:spPr>
        <p:txBody>
          <a:bodyPr vert="horz" lIns="91440" tIns="45720" rIns="91440" bIns="45720" rtlCol="0" anchor="t">
            <a:normAutofit fontScale="90000"/>
          </a:bodyPr>
          <a:lstStyle/>
          <a:p>
            <a:r>
              <a:rPr lang="en-US">
                <a:solidFill>
                  <a:schemeClr val="bg1"/>
                </a:solidFill>
                <a:ea typeface="+mj-lt"/>
                <a:cs typeface="+mj-lt"/>
              </a:rPr>
              <a:t>Methodology - Predictive analysis (Classification)</a:t>
            </a:r>
            <a:endParaRPr lang="en-US">
              <a:solidFill>
                <a:schemeClr val="bg1"/>
              </a:solidFill>
            </a:endParaRPr>
          </a:p>
        </p:txBody>
      </p:sp>
      <p:cxnSp>
        <p:nvCxnSpPr>
          <p:cNvPr id="117" name="Straight Connector 116">
            <a:extLst>
              <a:ext uri="{FF2B5EF4-FFF2-40B4-BE49-F238E27FC236}">
                <a16:creationId xmlns:a16="http://schemas.microsoft.com/office/drawing/2014/main" id="{34BEE795-22B3-288C-41FF-AFD602BF75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0C70D8A5-30DC-867D-C992-3B744803A096}"/>
              </a:ext>
            </a:extLst>
          </p:cNvPr>
          <p:cNvGraphicFramePr/>
          <p:nvPr>
            <p:extLst>
              <p:ext uri="{D42A27DB-BD31-4B8C-83A1-F6EECF244321}">
                <p14:modId xmlns:p14="http://schemas.microsoft.com/office/powerpoint/2010/main" val="1292541609"/>
              </p:ext>
            </p:extLst>
          </p:nvPr>
        </p:nvGraphicFramePr>
        <p:xfrm>
          <a:off x="1270000" y="2039815"/>
          <a:ext cx="9661769" cy="42144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69602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3D2C-967E-1AAA-1087-78AC8F019F6D}"/>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27619C73-F2DF-104F-B327-2C6FBA95D2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2E41D119-CFBF-70E2-C2EC-97E7C3815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430DC79-F6B3-278E-FC71-81F9B1740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2ED2A522-2D07-34CF-D758-FF9161643824}"/>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9D1F6744-5B92-453A-7E73-7F4348481432}"/>
              </a:ext>
            </a:extLst>
          </p:cNvPr>
          <p:cNvSpPr>
            <a:spLocks noGrp="1"/>
          </p:cNvSpPr>
          <p:nvPr>
            <p:ph type="ctrTitle"/>
          </p:nvPr>
        </p:nvSpPr>
        <p:spPr>
          <a:xfrm>
            <a:off x="914401" y="1371600"/>
            <a:ext cx="4532128" cy="3607591"/>
          </a:xfrm>
        </p:spPr>
        <p:txBody>
          <a:bodyPr vert="horz" lIns="91440" tIns="45720" rIns="91440" bIns="45720" rtlCol="0" anchor="t">
            <a:normAutofit/>
          </a:bodyPr>
          <a:lstStyle/>
          <a:p>
            <a:r>
              <a:rPr lang="en-US" sz="3600">
                <a:solidFill>
                  <a:schemeClr val="bg1"/>
                </a:solidFill>
                <a:ea typeface="+mj-lt"/>
                <a:cs typeface="+mj-lt"/>
              </a:rPr>
              <a:t>Results</a:t>
            </a: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079E3BDD-7BEA-A62D-4002-80E502FDE19C}"/>
              </a:ext>
            </a:extLst>
          </p:cNvPr>
          <p:cNvSpPr>
            <a:spLocks noGrp="1"/>
          </p:cNvSpPr>
          <p:nvPr>
            <p:ph type="subTitle" idx="1"/>
          </p:nvPr>
        </p:nvSpPr>
        <p:spPr>
          <a:xfrm>
            <a:off x="6085618" y="1371601"/>
            <a:ext cx="4967864" cy="4419600"/>
          </a:xfrm>
        </p:spPr>
        <p:txBody>
          <a:bodyPr vert="horz" lIns="91440" tIns="45720" rIns="91440" bIns="45720" rtlCol="0">
            <a:normAutofit/>
          </a:bodyPr>
          <a:lstStyle/>
          <a:p>
            <a:endParaRPr lang="en-US" b="0">
              <a:solidFill>
                <a:srgbClr val="FFFFFF"/>
              </a:solidFill>
            </a:endParaRPr>
          </a:p>
          <a:p>
            <a:pPr marL="285750" indent="-285750">
              <a:buChar char="•"/>
            </a:pPr>
            <a:r>
              <a:rPr lang="en-US" b="0">
                <a:solidFill>
                  <a:srgbClr val="FFFFFF"/>
                </a:solidFill>
                <a:ea typeface="+mn-lt"/>
                <a:cs typeface="+mn-lt"/>
              </a:rPr>
              <a:t>Exploratory data analysis results</a:t>
            </a:r>
            <a:endParaRPr lang="en-US"/>
          </a:p>
          <a:p>
            <a:pPr marL="285750" indent="-285750">
              <a:buChar char="•"/>
            </a:pPr>
            <a:r>
              <a:rPr lang="en-US" b="0">
                <a:solidFill>
                  <a:srgbClr val="FFFFFF"/>
                </a:solidFill>
                <a:ea typeface="+mn-lt"/>
                <a:cs typeface="+mn-lt"/>
              </a:rPr>
              <a:t>Interactive analytics demo in screenshots</a:t>
            </a:r>
            <a:endParaRPr lang="en-US"/>
          </a:p>
          <a:p>
            <a:pPr marL="285750" indent="-285750">
              <a:lnSpc>
                <a:spcPct val="120000"/>
              </a:lnSpc>
              <a:buChar char="•"/>
            </a:pPr>
            <a:r>
              <a:rPr lang="en-US" b="0">
                <a:solidFill>
                  <a:srgbClr val="FFFFFF"/>
                </a:solidFill>
                <a:ea typeface="+mn-lt"/>
                <a:cs typeface="+mn-lt"/>
              </a:rPr>
              <a:t>Predictive analysis results</a:t>
            </a:r>
            <a:endParaRPr lang="en-US"/>
          </a:p>
        </p:txBody>
      </p:sp>
      <p:cxnSp>
        <p:nvCxnSpPr>
          <p:cNvPr id="84" name="Straight Connector 83">
            <a:extLst>
              <a:ext uri="{FF2B5EF4-FFF2-40B4-BE49-F238E27FC236}">
                <a16:creationId xmlns:a16="http://schemas.microsoft.com/office/drawing/2014/main" id="{1CC5D31A-C780-C8D7-0B31-6A7C64C455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86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36A5E-5EFE-E7F4-F3DA-9E47342D8F9B}"/>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A0ACBC9A-F6E3-B860-9289-F1ECC769F5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8C0D327-23B3-BDAE-9904-176208501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DE05790-04D4-863B-9F3A-6BF3EE4CC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94BA3BDF-D155-EC8E-0E47-CE2D666101AF}"/>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14776193-4419-0D71-E157-8A0BB5C1458B}"/>
              </a:ext>
            </a:extLst>
          </p:cNvPr>
          <p:cNvSpPr>
            <a:spLocks noGrp="1"/>
          </p:cNvSpPr>
          <p:nvPr>
            <p:ph type="ctrTitle"/>
          </p:nvPr>
        </p:nvSpPr>
        <p:spPr>
          <a:xfrm>
            <a:off x="914401" y="1371600"/>
            <a:ext cx="10999357" cy="823361"/>
          </a:xfrm>
        </p:spPr>
        <p:txBody>
          <a:bodyPr vert="horz" lIns="91440" tIns="45720" rIns="91440" bIns="45720" rtlCol="0" anchor="t">
            <a:normAutofit fontScale="90000"/>
          </a:bodyPr>
          <a:lstStyle/>
          <a:p>
            <a:r>
              <a:rPr lang="en-US" sz="3600">
                <a:solidFill>
                  <a:schemeClr val="bg1"/>
                </a:solidFill>
                <a:latin typeface="Segoe UI"/>
                <a:ea typeface="+mj-lt"/>
                <a:cs typeface="Segoe UI"/>
              </a:rPr>
              <a:t>EDA with Visualization (</a:t>
            </a:r>
            <a:r>
              <a:rPr lang="en-US" sz="3600">
                <a:solidFill>
                  <a:schemeClr val="bg1"/>
                </a:solidFill>
                <a:ea typeface="+mj-lt"/>
                <a:cs typeface="+mj-lt"/>
              </a:rPr>
              <a:t>Flight Number vs. Launch Site</a:t>
            </a:r>
            <a:r>
              <a:rPr lang="en-US" sz="3600">
                <a:solidFill>
                  <a:schemeClr val="bg1"/>
                </a:solidFill>
                <a:latin typeface="Segoe UI"/>
                <a:ea typeface="+mj-lt"/>
                <a:cs typeface="Segoe UI"/>
              </a:rPr>
              <a:t>)</a:t>
            </a: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8CDF3173-8B29-E788-80E3-A3DCD353A43A}"/>
              </a:ext>
            </a:extLst>
          </p:cNvPr>
          <p:cNvSpPr>
            <a:spLocks noGrp="1"/>
          </p:cNvSpPr>
          <p:nvPr>
            <p:ph type="subTitle" idx="1"/>
          </p:nvPr>
        </p:nvSpPr>
        <p:spPr>
          <a:xfrm>
            <a:off x="1425695" y="4927601"/>
            <a:ext cx="9637556" cy="941754"/>
          </a:xfrm>
        </p:spPr>
        <p:txBody>
          <a:bodyPr vert="horz" lIns="91440" tIns="45720" rIns="91440" bIns="45720" rtlCol="0">
            <a:normAutofit/>
          </a:bodyPr>
          <a:lstStyle/>
          <a:p>
            <a:endParaRPr lang="en-US" b="0">
              <a:solidFill>
                <a:schemeClr val="bg1"/>
              </a:solidFill>
            </a:endParaRPr>
          </a:p>
          <a:p>
            <a:pPr marL="285750" indent="-285750">
              <a:lnSpc>
                <a:spcPct val="120000"/>
              </a:lnSpc>
              <a:buChar char="•"/>
            </a:pPr>
            <a:r>
              <a:rPr lang="en-US" sz="1300" b="0">
                <a:solidFill>
                  <a:schemeClr val="bg1"/>
                </a:solidFill>
                <a:ea typeface="+mn-lt"/>
                <a:cs typeface="+mn-lt"/>
              </a:rPr>
              <a:t>It is evident that, for each site, the success rate is on the rise.</a:t>
            </a:r>
            <a:endParaRPr lang="en-US" b="0">
              <a:solidFill>
                <a:schemeClr val="bg1"/>
              </a:solidFill>
            </a:endParaRPr>
          </a:p>
        </p:txBody>
      </p:sp>
      <p:cxnSp>
        <p:nvCxnSpPr>
          <p:cNvPr id="84" name="Straight Connector 83">
            <a:extLst>
              <a:ext uri="{FF2B5EF4-FFF2-40B4-BE49-F238E27FC236}">
                <a16:creationId xmlns:a16="http://schemas.microsoft.com/office/drawing/2014/main" id="{D054DE2B-2117-18CF-AFF1-EFC0D7C63C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A graph of flight number&#10;&#10;Description automatically generated">
            <a:extLst>
              <a:ext uri="{FF2B5EF4-FFF2-40B4-BE49-F238E27FC236}">
                <a16:creationId xmlns:a16="http://schemas.microsoft.com/office/drawing/2014/main" id="{2242B6F3-03C1-CE16-E4F3-25E9E2E982BB}"/>
              </a:ext>
            </a:extLst>
          </p:cNvPr>
          <p:cNvPicPr>
            <a:picLocks noChangeAspect="1"/>
          </p:cNvPicPr>
          <p:nvPr/>
        </p:nvPicPr>
        <p:blipFill>
          <a:blip r:embed="rId4"/>
          <a:stretch>
            <a:fillRect/>
          </a:stretch>
        </p:blipFill>
        <p:spPr>
          <a:xfrm>
            <a:off x="583402" y="2204006"/>
            <a:ext cx="11019692" cy="2279094"/>
          </a:xfrm>
          <a:prstGeom prst="rect">
            <a:avLst/>
          </a:prstGeom>
        </p:spPr>
      </p:pic>
    </p:spTree>
    <p:extLst>
      <p:ext uri="{BB962C8B-B14F-4D97-AF65-F5344CB8AC3E}">
        <p14:creationId xmlns:p14="http://schemas.microsoft.com/office/powerpoint/2010/main" val="4193773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6029-C02F-AD24-1131-6C8B24E4324F}"/>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AB343E88-BDCC-3D9A-57F0-4D1368F08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FC072DCC-D881-3469-EC41-0DAC40ED6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8D18530-689C-01FE-8071-C0E42F2C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C4A8E3F4-BB8A-86AD-D733-1ED99BBB47C6}"/>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681FC7B0-5642-DCEF-7CBD-489F5D516952}"/>
              </a:ext>
            </a:extLst>
          </p:cNvPr>
          <p:cNvSpPr>
            <a:spLocks noGrp="1"/>
          </p:cNvSpPr>
          <p:nvPr>
            <p:ph type="ctrTitle"/>
          </p:nvPr>
        </p:nvSpPr>
        <p:spPr>
          <a:xfrm>
            <a:off x="914401" y="1371600"/>
            <a:ext cx="9973589" cy="921053"/>
          </a:xfrm>
        </p:spPr>
        <p:txBody>
          <a:bodyPr vert="horz" lIns="91440" tIns="45720" rIns="91440" bIns="45720" rtlCol="0" anchor="t">
            <a:normAutofit/>
          </a:bodyPr>
          <a:lstStyle/>
          <a:p>
            <a:r>
              <a:rPr lang="en-US" sz="3600">
                <a:solidFill>
                  <a:schemeClr val="bg1"/>
                </a:solidFill>
                <a:latin typeface="Segoe UI"/>
                <a:ea typeface="+mj-lt"/>
                <a:cs typeface="Segoe UI"/>
              </a:rPr>
              <a:t>EDA with Visualization (</a:t>
            </a:r>
            <a:r>
              <a:rPr lang="en-US" sz="3600">
                <a:solidFill>
                  <a:schemeClr val="bg1"/>
                </a:solidFill>
                <a:ea typeface="+mj-lt"/>
                <a:cs typeface="+mj-lt"/>
              </a:rPr>
              <a:t>Payload vs. Launch Site</a:t>
            </a:r>
            <a:r>
              <a:rPr lang="en-US" sz="3600">
                <a:solidFill>
                  <a:schemeClr val="bg1"/>
                </a:solidFill>
                <a:latin typeface="Segoe UI"/>
                <a:ea typeface="+mj-lt"/>
                <a:cs typeface="Segoe UI"/>
              </a:rPr>
              <a:t>)</a:t>
            </a: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4D1E77E5-DEA7-B627-9AA3-7FAE9C0F07FD}"/>
              </a:ext>
            </a:extLst>
          </p:cNvPr>
          <p:cNvSpPr>
            <a:spLocks noGrp="1"/>
          </p:cNvSpPr>
          <p:nvPr>
            <p:ph type="subTitle" idx="1"/>
          </p:nvPr>
        </p:nvSpPr>
        <p:spPr>
          <a:xfrm>
            <a:off x="1425695" y="4927601"/>
            <a:ext cx="10116248" cy="1049215"/>
          </a:xfrm>
        </p:spPr>
        <p:txBody>
          <a:bodyPr vert="horz" lIns="91440" tIns="45720" rIns="91440" bIns="45720" rtlCol="0">
            <a:normAutofit lnSpcReduction="10000"/>
          </a:bodyPr>
          <a:lstStyle/>
          <a:p>
            <a:pPr marL="285750" indent="-285750">
              <a:buChar char="•"/>
            </a:pPr>
            <a:r>
              <a:rPr lang="en-US" sz="1300" b="0">
                <a:solidFill>
                  <a:schemeClr val="bg1"/>
                </a:solidFill>
                <a:ea typeface="+mn-lt"/>
                <a:cs typeface="+mn-lt"/>
              </a:rPr>
              <a:t>The success of a landing seems to be influenced by the launch site, with heavier payloads potentially playing a role in a successful outcome. However, it's important to note that an excessively heavy payload could contribute to a landing failure.</a:t>
            </a:r>
            <a:endParaRPr lang="en-US">
              <a:solidFill>
                <a:schemeClr val="bg1"/>
              </a:solidFill>
            </a:endParaRPr>
          </a:p>
        </p:txBody>
      </p:sp>
      <p:cxnSp>
        <p:nvCxnSpPr>
          <p:cNvPr id="84" name="Straight Connector 83">
            <a:extLst>
              <a:ext uri="{FF2B5EF4-FFF2-40B4-BE49-F238E27FC236}">
                <a16:creationId xmlns:a16="http://schemas.microsoft.com/office/drawing/2014/main" id="{FEDE4F92-C55A-FBE3-BBA4-F65E352EB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F64D70A-E38F-DFF1-E067-FAA73176737E}"/>
              </a:ext>
            </a:extLst>
          </p:cNvPr>
          <p:cNvPicPr>
            <a:picLocks noChangeAspect="1"/>
          </p:cNvPicPr>
          <p:nvPr/>
        </p:nvPicPr>
        <p:blipFill>
          <a:blip r:embed="rId4"/>
          <a:stretch>
            <a:fillRect/>
          </a:stretch>
        </p:blipFill>
        <p:spPr>
          <a:xfrm>
            <a:off x="801077" y="2301310"/>
            <a:ext cx="10882924" cy="2235843"/>
          </a:xfrm>
          <a:prstGeom prst="rect">
            <a:avLst/>
          </a:prstGeom>
        </p:spPr>
      </p:pic>
    </p:spTree>
    <p:extLst>
      <p:ext uri="{BB962C8B-B14F-4D97-AF65-F5344CB8AC3E}">
        <p14:creationId xmlns:p14="http://schemas.microsoft.com/office/powerpoint/2010/main" val="654677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BB200-C1F9-2020-4230-E04AA260D153}"/>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AE937E28-E7A4-D22D-5761-3DEA1FEA7E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AB654D9-0E05-2768-D3EA-7A2F33195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3B1D6AE-67F9-5496-0BF2-76E4E8D22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F9C706F8-FDAA-3DBC-1E38-5E6D302EE55B}"/>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982A911-C2CE-0E25-2832-4537EEF5060F}"/>
              </a:ext>
            </a:extLst>
          </p:cNvPr>
          <p:cNvSpPr>
            <a:spLocks noGrp="1"/>
          </p:cNvSpPr>
          <p:nvPr>
            <p:ph type="ctrTitle"/>
          </p:nvPr>
        </p:nvSpPr>
        <p:spPr>
          <a:xfrm>
            <a:off x="914401" y="1166446"/>
            <a:ext cx="11184973" cy="862438"/>
          </a:xfrm>
        </p:spPr>
        <p:txBody>
          <a:bodyPr vert="horz" lIns="91440" tIns="45720" rIns="91440" bIns="45720" rtlCol="0" anchor="t">
            <a:normAutofit/>
          </a:bodyPr>
          <a:lstStyle/>
          <a:p>
            <a:r>
              <a:rPr lang="en-US" sz="3600">
                <a:solidFill>
                  <a:schemeClr val="bg1"/>
                </a:solidFill>
                <a:latin typeface="Segoe UI"/>
                <a:ea typeface="+mj-lt"/>
                <a:cs typeface="Segoe UI"/>
              </a:rPr>
              <a:t>EDA with Visualization (</a:t>
            </a:r>
            <a:r>
              <a:rPr lang="en-US" sz="3600">
                <a:solidFill>
                  <a:schemeClr val="bg1"/>
                </a:solidFill>
                <a:ea typeface="+mj-lt"/>
                <a:cs typeface="+mj-lt"/>
              </a:rPr>
              <a:t>Success Rate vs. Orbit Type</a:t>
            </a:r>
            <a:r>
              <a:rPr lang="en-US" sz="3600">
                <a:solidFill>
                  <a:schemeClr val="bg1"/>
                </a:solidFill>
                <a:latin typeface="Segoe UI"/>
                <a:ea typeface="+mj-lt"/>
                <a:cs typeface="Segoe UI"/>
              </a:rPr>
              <a:t>)</a:t>
            </a: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FF405287-AD6B-6BF2-AC1E-ADC05A40DB31}"/>
              </a:ext>
            </a:extLst>
          </p:cNvPr>
          <p:cNvSpPr>
            <a:spLocks noGrp="1"/>
          </p:cNvSpPr>
          <p:nvPr>
            <p:ph type="subTitle" idx="1"/>
          </p:nvPr>
        </p:nvSpPr>
        <p:spPr>
          <a:xfrm>
            <a:off x="1425695" y="4927601"/>
            <a:ext cx="9637556" cy="804985"/>
          </a:xfrm>
        </p:spPr>
        <p:txBody>
          <a:bodyPr vert="horz" lIns="91440" tIns="45720" rIns="91440" bIns="45720" rtlCol="0">
            <a:normAutofit/>
          </a:bodyPr>
          <a:lstStyle/>
          <a:p>
            <a:pPr marL="285750" indent="-285750">
              <a:buChar char="•"/>
            </a:pPr>
            <a:r>
              <a:rPr lang="en-US" sz="1300" b="0">
                <a:solidFill>
                  <a:schemeClr val="bg1"/>
                </a:solidFill>
                <a:ea typeface="+mn-lt"/>
                <a:cs typeface="+mn-lt"/>
              </a:rPr>
              <a:t>This plot allows us to observe the success rates for different orbit types. Notably, ES L1, GEO, HEO, and SSO exhibit the highest success rates.</a:t>
            </a:r>
            <a:endParaRPr lang="en-US">
              <a:solidFill>
                <a:schemeClr val="bg1"/>
              </a:solidFill>
            </a:endParaRPr>
          </a:p>
        </p:txBody>
      </p:sp>
      <p:cxnSp>
        <p:nvCxnSpPr>
          <p:cNvPr id="84" name="Straight Connector 83">
            <a:extLst>
              <a:ext uri="{FF2B5EF4-FFF2-40B4-BE49-F238E27FC236}">
                <a16:creationId xmlns:a16="http://schemas.microsoft.com/office/drawing/2014/main" id="{482371D9-1C09-9675-5F46-DED5F670C8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90BB355-C9F1-E9C8-BC2F-A38F93B2D556}"/>
              </a:ext>
            </a:extLst>
          </p:cNvPr>
          <p:cNvPicPr>
            <a:picLocks noChangeAspect="1"/>
          </p:cNvPicPr>
          <p:nvPr/>
        </p:nvPicPr>
        <p:blipFill>
          <a:blip r:embed="rId4"/>
          <a:stretch>
            <a:fillRect/>
          </a:stretch>
        </p:blipFill>
        <p:spPr>
          <a:xfrm>
            <a:off x="3895603" y="1999029"/>
            <a:ext cx="4400795" cy="2996712"/>
          </a:xfrm>
          <a:prstGeom prst="rect">
            <a:avLst/>
          </a:prstGeom>
        </p:spPr>
      </p:pic>
    </p:spTree>
    <p:extLst>
      <p:ext uri="{BB962C8B-B14F-4D97-AF65-F5344CB8AC3E}">
        <p14:creationId xmlns:p14="http://schemas.microsoft.com/office/powerpoint/2010/main" val="878046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0588C-5C94-6A36-06BF-2B8ACFAC81E4}"/>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56CA83C4-7F76-6A99-84D9-5DF08E129D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A89C423-5F23-26F5-976B-6E1B1846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F2BC008-B741-AA66-BC23-02BE6E4CA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EF5EAA4B-A932-B9A5-31A4-46AC63FDED57}"/>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2462DBE2-5BEB-A1EA-CAC6-A03D4694C614}"/>
              </a:ext>
            </a:extLst>
          </p:cNvPr>
          <p:cNvSpPr>
            <a:spLocks noGrp="1"/>
          </p:cNvSpPr>
          <p:nvPr>
            <p:ph type="ctrTitle"/>
          </p:nvPr>
        </p:nvSpPr>
        <p:spPr>
          <a:xfrm>
            <a:off x="914401" y="1166446"/>
            <a:ext cx="11057973" cy="872207"/>
          </a:xfrm>
        </p:spPr>
        <p:txBody>
          <a:bodyPr vert="horz" lIns="91440" tIns="45720" rIns="91440" bIns="45720" rtlCol="0" anchor="t">
            <a:normAutofit/>
          </a:bodyPr>
          <a:lstStyle/>
          <a:p>
            <a:r>
              <a:rPr lang="en-US" sz="3600">
                <a:solidFill>
                  <a:schemeClr val="bg1"/>
                </a:solidFill>
                <a:latin typeface="Segoe UI"/>
                <a:ea typeface="+mj-lt"/>
                <a:cs typeface="Segoe UI"/>
              </a:rPr>
              <a:t>EDA with Visualization (</a:t>
            </a:r>
            <a:r>
              <a:rPr lang="en-US" sz="3600">
                <a:solidFill>
                  <a:schemeClr val="bg1"/>
                </a:solidFill>
                <a:ea typeface="+mj-lt"/>
                <a:cs typeface="+mj-lt"/>
              </a:rPr>
              <a:t>Flight Number vs. Orbit Type</a:t>
            </a:r>
            <a:r>
              <a:rPr lang="en-US" sz="3600">
                <a:solidFill>
                  <a:schemeClr val="bg1"/>
                </a:solidFill>
                <a:latin typeface="Segoe UI"/>
                <a:ea typeface="+mj-lt"/>
                <a:cs typeface="Segoe UI"/>
              </a:rPr>
              <a:t>)</a:t>
            </a: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E8764E78-2EC1-66FC-3E8D-9C2D1C546974}"/>
              </a:ext>
            </a:extLst>
          </p:cNvPr>
          <p:cNvSpPr>
            <a:spLocks noGrp="1"/>
          </p:cNvSpPr>
          <p:nvPr>
            <p:ph type="subTitle" idx="1"/>
          </p:nvPr>
        </p:nvSpPr>
        <p:spPr>
          <a:xfrm>
            <a:off x="1425695" y="4927601"/>
            <a:ext cx="9637556" cy="804985"/>
          </a:xfrm>
        </p:spPr>
        <p:txBody>
          <a:bodyPr vert="horz" lIns="91440" tIns="45720" rIns="91440" bIns="45720" rtlCol="0">
            <a:normAutofit fontScale="85000" lnSpcReduction="10000"/>
          </a:bodyPr>
          <a:lstStyle/>
          <a:p>
            <a:pPr marL="171450" indent="-171450">
              <a:buChar char="•"/>
            </a:pPr>
            <a:r>
              <a:rPr lang="en-US" sz="1200" b="0">
                <a:solidFill>
                  <a:schemeClr val="bg1"/>
                </a:solidFill>
                <a:ea typeface="+mn-lt"/>
                <a:cs typeface="+mn-lt"/>
              </a:rPr>
              <a:t>The success rate tends to increase with the number of flights in the Low Earth Orbit (LEO). While no clear relationship is observed for Geostationary Transfer Orbit (GTO), the high success rates in orbits like Sun-Synchronous Orbit (SSO) or Highly Elliptical Orbit (HEO) may be influenced by knowledge gained from past launches in other orbits.</a:t>
            </a:r>
            <a:endParaRPr lang="en-US">
              <a:solidFill>
                <a:schemeClr val="bg1"/>
              </a:solidFill>
            </a:endParaRPr>
          </a:p>
        </p:txBody>
      </p:sp>
      <p:cxnSp>
        <p:nvCxnSpPr>
          <p:cNvPr id="84" name="Straight Connector 83">
            <a:extLst>
              <a:ext uri="{FF2B5EF4-FFF2-40B4-BE49-F238E27FC236}">
                <a16:creationId xmlns:a16="http://schemas.microsoft.com/office/drawing/2014/main" id="{D7931033-6C52-81DD-B3AB-E5A3CF494D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5" descr="A graph showing flight number&#10;&#10;Description automatically generated">
            <a:extLst>
              <a:ext uri="{FF2B5EF4-FFF2-40B4-BE49-F238E27FC236}">
                <a16:creationId xmlns:a16="http://schemas.microsoft.com/office/drawing/2014/main" id="{355158AB-423F-69C2-140E-FC4D7FE2973D}"/>
              </a:ext>
            </a:extLst>
          </p:cNvPr>
          <p:cNvPicPr>
            <a:picLocks noChangeAspect="1"/>
          </p:cNvPicPr>
          <p:nvPr/>
        </p:nvPicPr>
        <p:blipFill>
          <a:blip r:embed="rId4"/>
          <a:stretch>
            <a:fillRect/>
          </a:stretch>
        </p:blipFill>
        <p:spPr>
          <a:xfrm>
            <a:off x="548177" y="2182153"/>
            <a:ext cx="11086564" cy="2284001"/>
          </a:xfrm>
          <a:prstGeom prst="rect">
            <a:avLst/>
          </a:prstGeom>
        </p:spPr>
      </p:pic>
    </p:spTree>
    <p:extLst>
      <p:ext uri="{BB962C8B-B14F-4D97-AF65-F5344CB8AC3E}">
        <p14:creationId xmlns:p14="http://schemas.microsoft.com/office/powerpoint/2010/main" val="143501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043EB-F70F-3DD4-E83F-9A9E084BF6F5}"/>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4F549C5-B5B6-4898-8630-053866568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2A5492E7-B938-8398-F360-37ED6920545D}"/>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27B43EE0-D746-797E-FA02-3B3DB2772A94}"/>
              </a:ext>
            </a:extLst>
          </p:cNvPr>
          <p:cNvSpPr>
            <a:spLocks noGrp="1"/>
          </p:cNvSpPr>
          <p:nvPr>
            <p:ph type="ctrTitle"/>
          </p:nvPr>
        </p:nvSpPr>
        <p:spPr>
          <a:xfrm>
            <a:off x="914401" y="1371600"/>
            <a:ext cx="4532128" cy="3607591"/>
          </a:xfrm>
        </p:spPr>
        <p:txBody>
          <a:bodyPr vert="horz" lIns="91440" tIns="45720" rIns="91440" bIns="45720" rtlCol="0" anchor="t">
            <a:normAutofit/>
          </a:bodyPr>
          <a:lstStyle/>
          <a:p>
            <a:r>
              <a:rPr lang="en-US" kern="1200">
                <a:solidFill>
                  <a:srgbClr val="FFFFFF"/>
                </a:solidFill>
                <a:latin typeface="+mj-lt"/>
                <a:ea typeface="+mj-ea"/>
                <a:cs typeface="+mj-cs"/>
              </a:rPr>
              <a:t>Outline</a:t>
            </a:r>
          </a:p>
          <a:p>
            <a:endParaRPr lang="en-US" kern="1200">
              <a:solidFill>
                <a:srgbClr val="FFFFFF"/>
              </a:solidFill>
              <a:latin typeface="+mj-lt"/>
              <a:ea typeface="+mj-ea"/>
              <a:cs typeface="+mj-cs"/>
            </a:endParaRPr>
          </a:p>
        </p:txBody>
      </p:sp>
      <p:sp>
        <p:nvSpPr>
          <p:cNvPr id="3" name="Subtítulo 2">
            <a:extLst>
              <a:ext uri="{FF2B5EF4-FFF2-40B4-BE49-F238E27FC236}">
                <a16:creationId xmlns:a16="http://schemas.microsoft.com/office/drawing/2014/main" id="{21C613FE-D38A-FACC-8518-06F06CA990D5}"/>
              </a:ext>
            </a:extLst>
          </p:cNvPr>
          <p:cNvSpPr>
            <a:spLocks noGrp="1"/>
          </p:cNvSpPr>
          <p:nvPr>
            <p:ph type="subTitle" idx="1"/>
          </p:nvPr>
        </p:nvSpPr>
        <p:spPr>
          <a:xfrm>
            <a:off x="6359156" y="1371601"/>
            <a:ext cx="4694326" cy="4419600"/>
          </a:xfrm>
        </p:spPr>
        <p:txBody>
          <a:bodyPr vert="horz" lIns="91440" tIns="45720" rIns="91440" bIns="45720" rtlCol="0">
            <a:normAutofit/>
          </a:bodyPr>
          <a:lstStyle/>
          <a:p>
            <a:pPr marL="285750" indent="-285750">
              <a:lnSpc>
                <a:spcPct val="120000"/>
              </a:lnSpc>
              <a:buFont typeface="Arial" panose="020B0604020202020204" pitchFamily="34" charset="0"/>
              <a:buChar char="•"/>
            </a:pPr>
            <a:r>
              <a:rPr lang="en-US" b="0">
                <a:solidFill>
                  <a:srgbClr val="FFFFFF"/>
                </a:solidFill>
              </a:rPr>
              <a:t>Executive Summary</a:t>
            </a:r>
          </a:p>
          <a:p>
            <a:pPr marL="285750" indent="-285750">
              <a:lnSpc>
                <a:spcPct val="120000"/>
              </a:lnSpc>
              <a:buFont typeface="Arial" panose="020B0604020202020204" pitchFamily="34" charset="0"/>
              <a:buChar char="•"/>
            </a:pPr>
            <a:r>
              <a:rPr lang="en-US" b="0">
                <a:solidFill>
                  <a:srgbClr val="FFFFFF"/>
                </a:solidFill>
              </a:rPr>
              <a:t>Introduction</a:t>
            </a:r>
          </a:p>
          <a:p>
            <a:pPr marL="285750" indent="-285750">
              <a:lnSpc>
                <a:spcPct val="120000"/>
              </a:lnSpc>
              <a:buFont typeface="Arial" panose="020B0604020202020204" pitchFamily="34" charset="0"/>
              <a:buChar char="•"/>
            </a:pPr>
            <a:r>
              <a:rPr lang="en-US" b="0">
                <a:solidFill>
                  <a:srgbClr val="FFFFFF"/>
                </a:solidFill>
              </a:rPr>
              <a:t>Methodology</a:t>
            </a:r>
          </a:p>
          <a:p>
            <a:pPr marL="285750" indent="-285750">
              <a:lnSpc>
                <a:spcPct val="120000"/>
              </a:lnSpc>
              <a:buFont typeface="Arial" panose="020B0604020202020204" pitchFamily="34" charset="0"/>
              <a:buChar char="•"/>
            </a:pPr>
            <a:r>
              <a:rPr lang="en-US" b="0">
                <a:solidFill>
                  <a:srgbClr val="FFFFFF"/>
                </a:solidFill>
              </a:rPr>
              <a:t>Results</a:t>
            </a:r>
          </a:p>
          <a:p>
            <a:pPr marL="285750" indent="-285750">
              <a:lnSpc>
                <a:spcPct val="120000"/>
              </a:lnSpc>
              <a:buFont typeface="Arial" panose="020B0604020202020204" pitchFamily="34" charset="0"/>
              <a:buChar char="•"/>
            </a:pPr>
            <a:r>
              <a:rPr lang="en-US" b="0">
                <a:solidFill>
                  <a:srgbClr val="FFFFFF"/>
                </a:solidFill>
              </a:rPr>
              <a:t>Conclusion</a:t>
            </a:r>
          </a:p>
          <a:p>
            <a:pPr marL="285750" indent="-285750">
              <a:lnSpc>
                <a:spcPct val="120000"/>
              </a:lnSpc>
              <a:buFont typeface="Arial" panose="020B0604020202020204" pitchFamily="34" charset="0"/>
              <a:buChar char="•"/>
            </a:pPr>
            <a:r>
              <a:rPr lang="en-US" b="0">
                <a:solidFill>
                  <a:srgbClr val="FFFFFF"/>
                </a:solidFill>
              </a:rPr>
              <a:t>Appendix</a:t>
            </a:r>
            <a:endParaRPr lang="en-US">
              <a:solidFill>
                <a:srgbClr val="FFFFFF"/>
              </a:solidFill>
            </a:endParaRPr>
          </a:p>
        </p:txBody>
      </p:sp>
      <p:cxnSp>
        <p:nvCxnSpPr>
          <p:cNvPr id="84" name="Straight Connector 83">
            <a:extLst>
              <a:ext uri="{FF2B5EF4-FFF2-40B4-BE49-F238E27FC236}">
                <a16:creationId xmlns:a16="http://schemas.microsoft.com/office/drawing/2014/main" id="{FF43DFA6-AAD3-45D1-9463-5131054B32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238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CAD63-79D3-94ED-FD33-EC22D660BFA9}"/>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53AC3700-4FAD-D15E-0F83-43E5108AB5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F67447C-D54E-DE53-3E6F-30717276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219AEEB3-C631-E03B-8BCF-A60B4157B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CF41B5AF-9D52-05F3-FE2E-722CC54D3E9E}"/>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89C0BEC-7043-1747-27CA-AF052B54208D}"/>
              </a:ext>
            </a:extLst>
          </p:cNvPr>
          <p:cNvSpPr>
            <a:spLocks noGrp="1"/>
          </p:cNvSpPr>
          <p:nvPr>
            <p:ph type="ctrTitle"/>
          </p:nvPr>
        </p:nvSpPr>
        <p:spPr>
          <a:xfrm>
            <a:off x="914401" y="1166446"/>
            <a:ext cx="11175204" cy="901515"/>
          </a:xfrm>
        </p:spPr>
        <p:txBody>
          <a:bodyPr vert="horz" lIns="91440" tIns="45720" rIns="91440" bIns="45720" rtlCol="0" anchor="t">
            <a:normAutofit/>
          </a:bodyPr>
          <a:lstStyle/>
          <a:p>
            <a:r>
              <a:rPr lang="en-US" sz="3600">
                <a:solidFill>
                  <a:schemeClr val="bg1"/>
                </a:solidFill>
                <a:latin typeface="Segoe UI"/>
                <a:ea typeface="+mj-lt"/>
                <a:cs typeface="Segoe UI"/>
              </a:rPr>
              <a:t>EDA with Visualization (</a:t>
            </a:r>
            <a:r>
              <a:rPr lang="en-US" sz="3600">
                <a:solidFill>
                  <a:schemeClr val="bg1"/>
                </a:solidFill>
                <a:ea typeface="+mj-lt"/>
                <a:cs typeface="+mj-lt"/>
              </a:rPr>
              <a:t>Payload vs. Orbit Type</a:t>
            </a:r>
            <a:r>
              <a:rPr lang="en-US" sz="3600">
                <a:solidFill>
                  <a:schemeClr val="bg1"/>
                </a:solidFill>
                <a:latin typeface="Segoe UI"/>
                <a:ea typeface="+mj-lt"/>
                <a:cs typeface="Segoe UI"/>
              </a:rPr>
              <a:t>)</a:t>
            </a:r>
            <a:endParaRPr lang="en-US">
              <a:solidFill>
                <a:schemeClr val="bg1"/>
              </a:solidFill>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E555C07E-4344-0F02-6B16-1378A2A5D0FE}"/>
              </a:ext>
            </a:extLst>
          </p:cNvPr>
          <p:cNvSpPr>
            <a:spLocks noGrp="1"/>
          </p:cNvSpPr>
          <p:nvPr>
            <p:ph type="subTitle" idx="1"/>
          </p:nvPr>
        </p:nvSpPr>
        <p:spPr>
          <a:xfrm>
            <a:off x="1425695" y="4927601"/>
            <a:ext cx="9637556" cy="804985"/>
          </a:xfrm>
        </p:spPr>
        <p:txBody>
          <a:bodyPr vert="horz" lIns="91440" tIns="45720" rIns="91440" bIns="45720" rtlCol="0">
            <a:normAutofit fontScale="77500" lnSpcReduction="20000"/>
          </a:bodyPr>
          <a:lstStyle/>
          <a:p>
            <a:pPr marL="171450" indent="-171450">
              <a:buFont typeface="Arial"/>
              <a:buChar char="•"/>
            </a:pPr>
            <a:r>
              <a:rPr lang="en-US" sz="1300" b="0">
                <a:solidFill>
                  <a:schemeClr val="bg1"/>
                </a:solidFill>
                <a:ea typeface="+mn-lt"/>
                <a:cs typeface="+mn-lt"/>
              </a:rPr>
              <a:t>The payload weight significantly affects the success rate of launches in specific orbits. For instance, in the Low Earth Orbit (LEO), heavier payloads contribute to an improved success rate. Conversely, in the Geostationary Transfer Orbit (GTO), reducing the payload weight appears to enhance the likelihood of a successful launch.</a:t>
            </a:r>
            <a:endParaRPr lang="en-US" sz="1300">
              <a:solidFill>
                <a:schemeClr val="bg1"/>
              </a:solidFill>
              <a:ea typeface="+mn-lt"/>
              <a:cs typeface="+mn-lt"/>
            </a:endParaRPr>
          </a:p>
        </p:txBody>
      </p:sp>
      <p:cxnSp>
        <p:nvCxnSpPr>
          <p:cNvPr id="84" name="Straight Connector 83">
            <a:extLst>
              <a:ext uri="{FF2B5EF4-FFF2-40B4-BE49-F238E27FC236}">
                <a16:creationId xmlns:a16="http://schemas.microsoft.com/office/drawing/2014/main" id="{6AC4C4AA-D73A-6779-5FAD-1F93BEFEA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2C6960C-70AA-CC87-1E09-E6F0741C1E40}"/>
              </a:ext>
            </a:extLst>
          </p:cNvPr>
          <p:cNvPicPr>
            <a:picLocks noChangeAspect="1"/>
          </p:cNvPicPr>
          <p:nvPr/>
        </p:nvPicPr>
        <p:blipFill>
          <a:blip r:embed="rId4"/>
          <a:stretch>
            <a:fillRect/>
          </a:stretch>
        </p:blipFill>
        <p:spPr>
          <a:xfrm>
            <a:off x="556846" y="2213387"/>
            <a:ext cx="11068539" cy="2274920"/>
          </a:xfrm>
          <a:prstGeom prst="rect">
            <a:avLst/>
          </a:prstGeom>
        </p:spPr>
      </p:pic>
    </p:spTree>
    <p:extLst>
      <p:ext uri="{BB962C8B-B14F-4D97-AF65-F5344CB8AC3E}">
        <p14:creationId xmlns:p14="http://schemas.microsoft.com/office/powerpoint/2010/main" val="2904624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D430D-D0D9-F14A-11BD-126348FB1364}"/>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69605235-6910-BF19-E21A-7E738E35BF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70AE86E2-2E6F-CD5B-B257-1A6F847D0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31D672B-B520-7D5A-6F95-CBEBF8062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C0BEC750-EF71-D797-9AB3-9C8FF73349E4}"/>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CFBD629E-F2D9-A8D4-8E81-951FF22F82A6}"/>
              </a:ext>
            </a:extLst>
          </p:cNvPr>
          <p:cNvSpPr>
            <a:spLocks noGrp="1"/>
          </p:cNvSpPr>
          <p:nvPr>
            <p:ph type="ctrTitle"/>
          </p:nvPr>
        </p:nvSpPr>
        <p:spPr>
          <a:xfrm>
            <a:off x="914401" y="1166446"/>
            <a:ext cx="11175204" cy="901515"/>
          </a:xfrm>
        </p:spPr>
        <p:txBody>
          <a:bodyPr vert="horz" lIns="91440" tIns="45720" rIns="91440" bIns="45720" rtlCol="0" anchor="t">
            <a:normAutofit/>
          </a:bodyPr>
          <a:lstStyle/>
          <a:p>
            <a:r>
              <a:rPr lang="en-US" sz="3600">
                <a:solidFill>
                  <a:schemeClr val="bg1"/>
                </a:solidFill>
                <a:latin typeface="Segoe UI"/>
                <a:ea typeface="+mj-lt"/>
                <a:cs typeface="Segoe UI"/>
              </a:rPr>
              <a:t>EDA with Visualization (</a:t>
            </a:r>
            <a:r>
              <a:rPr lang="en-US" sz="3600">
                <a:solidFill>
                  <a:schemeClr val="bg1"/>
                </a:solidFill>
                <a:ea typeface="+mj-lt"/>
                <a:cs typeface="+mj-lt"/>
              </a:rPr>
              <a:t>Launch Success Yearly Trend</a:t>
            </a:r>
            <a:r>
              <a:rPr lang="en-US" sz="3600">
                <a:solidFill>
                  <a:schemeClr val="bg1"/>
                </a:solidFill>
                <a:latin typeface="Segoe UI"/>
                <a:ea typeface="+mj-lt"/>
                <a:cs typeface="Segoe UI"/>
              </a:rPr>
              <a:t>)</a:t>
            </a: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612F8983-6E17-65D6-C7BA-D5A1075C8A2E}"/>
              </a:ext>
            </a:extLst>
          </p:cNvPr>
          <p:cNvSpPr>
            <a:spLocks noGrp="1"/>
          </p:cNvSpPr>
          <p:nvPr>
            <p:ph type="subTitle" idx="1"/>
          </p:nvPr>
        </p:nvSpPr>
        <p:spPr>
          <a:xfrm>
            <a:off x="1404230" y="5077855"/>
            <a:ext cx="9637556" cy="804985"/>
          </a:xfrm>
        </p:spPr>
        <p:txBody>
          <a:bodyPr vert="horz" lIns="91440" tIns="45720" rIns="91440" bIns="45720" rtlCol="0">
            <a:normAutofit lnSpcReduction="10000"/>
          </a:bodyPr>
          <a:lstStyle/>
          <a:p>
            <a:pPr marL="171450" indent="-171450">
              <a:buFont typeface="Arial,Sans-Serif"/>
              <a:buChar char="•"/>
            </a:pPr>
            <a:r>
              <a:rPr lang="en-US" sz="1900" b="0">
                <a:solidFill>
                  <a:schemeClr val="bg1"/>
                </a:solidFill>
                <a:latin typeface="Arial"/>
                <a:ea typeface="+mn-lt"/>
                <a:cs typeface="Arial"/>
              </a:rPr>
              <a:t>FROM 2013 ONWARD, THERE IS A NOTICEABLE UPWARD TREND IN THE SUCCESS RATE OF SPACEX ROCKETS.</a:t>
            </a:r>
          </a:p>
          <a:p>
            <a:pPr marL="171450" indent="-171450">
              <a:buFont typeface="Arial"/>
              <a:buChar char="•"/>
            </a:pPr>
            <a:endParaRPr lang="en-US" sz="1300" b="0">
              <a:solidFill>
                <a:schemeClr val="bg1"/>
              </a:solidFill>
              <a:ea typeface="+mn-lt"/>
              <a:cs typeface="+mn-lt"/>
            </a:endParaRPr>
          </a:p>
        </p:txBody>
      </p:sp>
      <p:cxnSp>
        <p:nvCxnSpPr>
          <p:cNvPr id="84" name="Straight Connector 83">
            <a:extLst>
              <a:ext uri="{FF2B5EF4-FFF2-40B4-BE49-F238E27FC236}">
                <a16:creationId xmlns:a16="http://schemas.microsoft.com/office/drawing/2014/main" id="{9C8FDA3D-7826-FCD5-3A71-7776D7FE9E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Picture 6" descr="A line graph with numbers and symbols&#10;&#10;Description automatically generated">
            <a:extLst>
              <a:ext uri="{FF2B5EF4-FFF2-40B4-BE49-F238E27FC236}">
                <a16:creationId xmlns:a16="http://schemas.microsoft.com/office/drawing/2014/main" id="{F615D1F6-81AB-33AB-3B7B-612B19FF8826}"/>
              </a:ext>
            </a:extLst>
          </p:cNvPr>
          <p:cNvPicPr>
            <a:picLocks noChangeAspect="1"/>
          </p:cNvPicPr>
          <p:nvPr/>
        </p:nvPicPr>
        <p:blipFill>
          <a:blip r:embed="rId4"/>
          <a:stretch>
            <a:fillRect/>
          </a:stretch>
        </p:blipFill>
        <p:spPr>
          <a:xfrm>
            <a:off x="4092020" y="1846385"/>
            <a:ext cx="4007960" cy="2833077"/>
          </a:xfrm>
          <a:prstGeom prst="rect">
            <a:avLst/>
          </a:prstGeom>
        </p:spPr>
      </p:pic>
    </p:spTree>
    <p:extLst>
      <p:ext uri="{BB962C8B-B14F-4D97-AF65-F5344CB8AC3E}">
        <p14:creationId xmlns:p14="http://schemas.microsoft.com/office/powerpoint/2010/main" val="3443422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1949F-C1F2-B13C-96C1-FAFC83BB1248}"/>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D8980D40-2284-EDF2-FCB4-8A562B9D9E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5C7FD40C-E476-B9C4-3419-96BC7F8AA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09AD657-8FDB-89E8-D45A-D83184C52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C3EAC0FA-AFB6-BF74-F57A-6F5C9584A7DF}"/>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940BC28-4958-79EB-8EDB-A3B9DCD75A0D}"/>
              </a:ext>
            </a:extLst>
          </p:cNvPr>
          <p:cNvSpPr>
            <a:spLocks noGrp="1"/>
          </p:cNvSpPr>
          <p:nvPr>
            <p:ph type="ctrTitle"/>
          </p:nvPr>
        </p:nvSpPr>
        <p:spPr>
          <a:xfrm>
            <a:off x="914401" y="1166446"/>
            <a:ext cx="11175204" cy="901515"/>
          </a:xfrm>
        </p:spPr>
        <p:txBody>
          <a:bodyPr vert="horz" lIns="91440" tIns="45720" rIns="91440" bIns="45720" rtlCol="0" anchor="t">
            <a:normAutofit/>
          </a:bodyPr>
          <a:lstStyle/>
          <a:p>
            <a:r>
              <a:rPr lang="en-US" sz="3600">
                <a:solidFill>
                  <a:schemeClr val="bg1"/>
                </a:solidFill>
                <a:latin typeface="Segoe UI"/>
                <a:ea typeface="+mj-lt"/>
                <a:cs typeface="Segoe UI"/>
              </a:rPr>
              <a:t>EDA with SQL (All launch site names)</a:t>
            </a: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CA8AA299-7479-F570-D9F5-4CD5D9144F5E}"/>
              </a:ext>
            </a:extLst>
          </p:cNvPr>
          <p:cNvSpPr>
            <a:spLocks noGrp="1"/>
          </p:cNvSpPr>
          <p:nvPr>
            <p:ph type="subTitle" idx="1"/>
          </p:nvPr>
        </p:nvSpPr>
        <p:spPr>
          <a:xfrm>
            <a:off x="1404230" y="5077855"/>
            <a:ext cx="9637556" cy="804985"/>
          </a:xfrm>
        </p:spPr>
        <p:txBody>
          <a:bodyPr vert="horz" lIns="91440" tIns="45720" rIns="91440" bIns="45720" rtlCol="0">
            <a:normAutofit lnSpcReduction="10000"/>
          </a:bodyPr>
          <a:lstStyle/>
          <a:p>
            <a:pPr marL="171450" indent="-171450">
              <a:buFont typeface="Arial,Sans-Serif"/>
              <a:buChar char="•"/>
            </a:pPr>
            <a:r>
              <a:rPr lang="en-US" sz="1900" b="0">
                <a:solidFill>
                  <a:schemeClr val="bg1"/>
                </a:solidFill>
                <a:latin typeface="Arial"/>
                <a:ea typeface="Microsoft Sans Serif"/>
                <a:cs typeface="Arial"/>
              </a:rPr>
              <a:t>Presenting the names of the distinct launch sites in the space mission</a:t>
            </a:r>
            <a:r>
              <a:rPr lang="en-US" sz="1900" b="0">
                <a:solidFill>
                  <a:schemeClr val="bg1"/>
                </a:solidFill>
                <a:latin typeface="Arial"/>
                <a:ea typeface="+mn-lt"/>
                <a:cs typeface="Arial"/>
              </a:rPr>
              <a:t>.</a:t>
            </a:r>
          </a:p>
          <a:p>
            <a:pPr marL="171450" indent="-171450">
              <a:buFont typeface="Arial"/>
              <a:buChar char="•"/>
            </a:pPr>
            <a:endParaRPr lang="en-US" sz="1300" b="0">
              <a:solidFill>
                <a:schemeClr val="bg1"/>
              </a:solidFill>
              <a:ea typeface="+mn-lt"/>
              <a:cs typeface="+mn-lt"/>
            </a:endParaRPr>
          </a:p>
        </p:txBody>
      </p:sp>
      <p:cxnSp>
        <p:nvCxnSpPr>
          <p:cNvPr id="84" name="Straight Connector 83">
            <a:extLst>
              <a:ext uri="{FF2B5EF4-FFF2-40B4-BE49-F238E27FC236}">
                <a16:creationId xmlns:a16="http://schemas.microsoft.com/office/drawing/2014/main" id="{9AB56272-DECC-77A2-9E95-C5D4C10624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 name="Picture 7" descr="A screenshot of a computer&#10;&#10;Description automatically generated">
            <a:extLst>
              <a:ext uri="{FF2B5EF4-FFF2-40B4-BE49-F238E27FC236}">
                <a16:creationId xmlns:a16="http://schemas.microsoft.com/office/drawing/2014/main" id="{385B1DFA-BEAE-63FB-DC9A-66B7DCA64135}"/>
              </a:ext>
            </a:extLst>
          </p:cNvPr>
          <p:cNvPicPr>
            <a:picLocks noChangeAspect="1"/>
          </p:cNvPicPr>
          <p:nvPr/>
        </p:nvPicPr>
        <p:blipFill>
          <a:blip r:embed="rId4"/>
          <a:stretch>
            <a:fillRect/>
          </a:stretch>
        </p:blipFill>
        <p:spPr>
          <a:xfrm>
            <a:off x="695325" y="2286000"/>
            <a:ext cx="10801350" cy="2286000"/>
          </a:xfrm>
          <a:prstGeom prst="rect">
            <a:avLst/>
          </a:prstGeom>
        </p:spPr>
      </p:pic>
    </p:spTree>
    <p:extLst>
      <p:ext uri="{BB962C8B-B14F-4D97-AF65-F5344CB8AC3E}">
        <p14:creationId xmlns:p14="http://schemas.microsoft.com/office/powerpoint/2010/main" val="2973714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39F41-3C97-E931-BD57-DAAB89F8CBB8}"/>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B19ECA48-198C-5E26-8D86-BFDC4D8424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AF33FB33-C27D-57DB-C61C-AE4902D987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A710260-7025-AFF2-E826-5D818C840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BFF58682-41C0-2B2C-96CE-C802412835A1}"/>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0169BD75-8437-E7E7-466D-0A5FE4E2D7C4}"/>
              </a:ext>
            </a:extLst>
          </p:cNvPr>
          <p:cNvSpPr>
            <a:spLocks noGrp="1"/>
          </p:cNvSpPr>
          <p:nvPr>
            <p:ph type="ctrTitle"/>
          </p:nvPr>
        </p:nvSpPr>
        <p:spPr>
          <a:xfrm>
            <a:off x="914401" y="1166446"/>
            <a:ext cx="11175204" cy="901515"/>
          </a:xfrm>
        </p:spPr>
        <p:txBody>
          <a:bodyPr vert="horz" lIns="91440" tIns="45720" rIns="91440" bIns="45720" rtlCol="0" anchor="t">
            <a:normAutofit/>
          </a:bodyPr>
          <a:lstStyle/>
          <a:p>
            <a:r>
              <a:rPr lang="en-US" sz="3600">
                <a:solidFill>
                  <a:schemeClr val="bg1"/>
                </a:solidFill>
                <a:latin typeface="Segoe UI"/>
                <a:ea typeface="+mj-lt"/>
                <a:cs typeface="Segoe UI"/>
              </a:rPr>
              <a:t>EDA with SQL (Launch site names begin with 'CCA')</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D4ADA7CC-FF41-30FE-BD11-B0F7BF5FDFFC}"/>
              </a:ext>
            </a:extLst>
          </p:cNvPr>
          <p:cNvSpPr>
            <a:spLocks noGrp="1"/>
          </p:cNvSpPr>
          <p:nvPr>
            <p:ph type="subTitle" idx="1"/>
          </p:nvPr>
        </p:nvSpPr>
        <p:spPr>
          <a:xfrm>
            <a:off x="1275441" y="5614475"/>
            <a:ext cx="9637556" cy="804985"/>
          </a:xfrm>
        </p:spPr>
        <p:txBody>
          <a:bodyPr vert="horz" lIns="91440" tIns="45720" rIns="91440" bIns="45720" rtlCol="0">
            <a:normAutofit fontScale="47500" lnSpcReduction="20000"/>
          </a:bodyPr>
          <a:lstStyle/>
          <a:p>
            <a:pPr marL="171450" indent="-171450">
              <a:buFont typeface="Arial,Sans-Serif"/>
              <a:buChar char="•"/>
            </a:pPr>
            <a:br>
              <a:rPr lang="en-US" sz="2800" b="0">
                <a:solidFill>
                  <a:schemeClr val="bg1"/>
                </a:solidFill>
                <a:latin typeface="Microsoft Sans Serif"/>
                <a:ea typeface="Microsoft Sans Serif"/>
                <a:cs typeface="Microsoft Sans Serif"/>
              </a:rPr>
            </a:br>
            <a:r>
              <a:rPr lang="en-US" sz="2800" b="0">
                <a:solidFill>
                  <a:schemeClr val="bg1"/>
                </a:solidFill>
                <a:latin typeface="Microsoft Sans Serif"/>
                <a:ea typeface="Microsoft Sans Serif"/>
                <a:cs typeface="Microsoft Sans Serif"/>
              </a:rPr>
              <a:t>Showcasing 5 records where launch sites commence with the string 'CCA.'</a:t>
            </a:r>
            <a:endParaRPr lang="en-US"/>
          </a:p>
          <a:p>
            <a:pPr marL="171450" indent="-171450">
              <a:buFont typeface="Arial"/>
              <a:buChar char="•"/>
            </a:pPr>
            <a:endParaRPr lang="en-US" sz="1300" b="0">
              <a:solidFill>
                <a:schemeClr val="bg1"/>
              </a:solidFill>
              <a:ea typeface="+mn-lt"/>
              <a:cs typeface="+mn-lt"/>
            </a:endParaRPr>
          </a:p>
        </p:txBody>
      </p:sp>
      <p:cxnSp>
        <p:nvCxnSpPr>
          <p:cNvPr id="84" name="Straight Connector 83">
            <a:extLst>
              <a:ext uri="{FF2B5EF4-FFF2-40B4-BE49-F238E27FC236}">
                <a16:creationId xmlns:a16="http://schemas.microsoft.com/office/drawing/2014/main" id="{CE3C8794-0946-0EF2-C257-BC6F716E64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object 4">
            <a:extLst>
              <a:ext uri="{FF2B5EF4-FFF2-40B4-BE49-F238E27FC236}">
                <a16:creationId xmlns:a16="http://schemas.microsoft.com/office/drawing/2014/main" id="{1B39265F-659B-A631-95B6-29D246B20D60}"/>
              </a:ext>
            </a:extLst>
          </p:cNvPr>
          <p:cNvPicPr/>
          <p:nvPr/>
        </p:nvPicPr>
        <p:blipFill>
          <a:blip r:embed="rId4" cstate="print"/>
          <a:stretch>
            <a:fillRect/>
          </a:stretch>
        </p:blipFill>
        <p:spPr>
          <a:xfrm>
            <a:off x="698879" y="1813668"/>
            <a:ext cx="10794242" cy="3489408"/>
          </a:xfrm>
          <a:prstGeom prst="rect">
            <a:avLst/>
          </a:prstGeom>
        </p:spPr>
      </p:pic>
    </p:spTree>
    <p:extLst>
      <p:ext uri="{BB962C8B-B14F-4D97-AF65-F5344CB8AC3E}">
        <p14:creationId xmlns:p14="http://schemas.microsoft.com/office/powerpoint/2010/main" val="4078197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A0416-4A63-F72B-33AD-01BDEF5EA236}"/>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E69F31A4-23CD-2877-398D-A22961A2C2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F95F5A91-0260-30A4-4CBB-67DA55FFB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B6DF2FE-0969-71EC-7229-0C39ECCA9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1977BBD2-6D89-AE3F-9E3A-7EB53CD9545D}"/>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0385B54-A487-EF48-6205-1FD095DE1B86}"/>
              </a:ext>
            </a:extLst>
          </p:cNvPr>
          <p:cNvSpPr>
            <a:spLocks noGrp="1"/>
          </p:cNvSpPr>
          <p:nvPr>
            <p:ph type="ctrTitle"/>
          </p:nvPr>
        </p:nvSpPr>
        <p:spPr>
          <a:xfrm>
            <a:off x="914401" y="1166446"/>
            <a:ext cx="11175204" cy="901515"/>
          </a:xfrm>
        </p:spPr>
        <p:txBody>
          <a:bodyPr vert="horz" lIns="91440" tIns="45720" rIns="91440" bIns="45720" rtlCol="0" anchor="t">
            <a:normAutofit/>
          </a:bodyPr>
          <a:lstStyle/>
          <a:p>
            <a:r>
              <a:rPr lang="en-US" sz="3600">
                <a:solidFill>
                  <a:schemeClr val="bg1"/>
                </a:solidFill>
                <a:latin typeface="Segoe UI"/>
                <a:ea typeface="+mj-lt"/>
                <a:cs typeface="Segoe UI"/>
              </a:rPr>
              <a:t>EDA with SQL (Total payload mass)</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DBC34757-DCB7-3459-CF34-546756897E53}"/>
              </a:ext>
            </a:extLst>
          </p:cNvPr>
          <p:cNvSpPr>
            <a:spLocks noGrp="1"/>
          </p:cNvSpPr>
          <p:nvPr>
            <p:ph type="subTitle" idx="1"/>
          </p:nvPr>
        </p:nvSpPr>
        <p:spPr>
          <a:xfrm>
            <a:off x="1275441" y="5614475"/>
            <a:ext cx="9637556" cy="804985"/>
          </a:xfrm>
        </p:spPr>
        <p:txBody>
          <a:bodyPr vert="horz" lIns="91440" tIns="45720" rIns="91440" bIns="45720" rtlCol="0">
            <a:normAutofit fontScale="40000" lnSpcReduction="20000"/>
          </a:bodyPr>
          <a:lstStyle/>
          <a:p>
            <a:pPr marL="171450" indent="-171450">
              <a:buFont typeface="Arial,Sans-Serif"/>
              <a:buChar char="•"/>
            </a:pPr>
            <a:br>
              <a:rPr lang="en-US" sz="3400" b="0">
                <a:solidFill>
                  <a:schemeClr val="bg1"/>
                </a:solidFill>
                <a:latin typeface="Microsoft Sans Serif"/>
                <a:ea typeface="Microsoft Sans Serif"/>
                <a:cs typeface="Microsoft Sans Serif"/>
              </a:rPr>
            </a:br>
            <a:r>
              <a:rPr lang="en-US" sz="3400" b="0">
                <a:solidFill>
                  <a:schemeClr val="bg1"/>
                </a:solidFill>
                <a:latin typeface="Microsoft Sans Serif"/>
                <a:ea typeface="Microsoft Sans Serif"/>
                <a:cs typeface="Microsoft Sans Serif"/>
              </a:rPr>
              <a:t>Presenting the total payload mass carried by boosters launched by NASA (CRS).</a:t>
            </a:r>
            <a:endParaRPr lang="en-US">
              <a:solidFill>
                <a:schemeClr val="bg1"/>
              </a:solidFill>
            </a:endParaRPr>
          </a:p>
          <a:p>
            <a:pPr marL="171450" indent="-171450">
              <a:buFont typeface="Arial"/>
              <a:buChar char="•"/>
            </a:pPr>
            <a:endParaRPr lang="en-US" sz="1300" b="0">
              <a:solidFill>
                <a:schemeClr val="bg1"/>
              </a:solidFill>
              <a:ea typeface="+mn-lt"/>
              <a:cs typeface="+mn-lt"/>
            </a:endParaRPr>
          </a:p>
        </p:txBody>
      </p:sp>
      <p:cxnSp>
        <p:nvCxnSpPr>
          <p:cNvPr id="84" name="Straight Connector 83">
            <a:extLst>
              <a:ext uri="{FF2B5EF4-FFF2-40B4-BE49-F238E27FC236}">
                <a16:creationId xmlns:a16="http://schemas.microsoft.com/office/drawing/2014/main" id="{92D96AE4-C2BA-2450-5C42-1195EABFA5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object 4" descr="A screenshot of a computer&#10;&#10;Description automatically generated">
            <a:extLst>
              <a:ext uri="{FF2B5EF4-FFF2-40B4-BE49-F238E27FC236}">
                <a16:creationId xmlns:a16="http://schemas.microsoft.com/office/drawing/2014/main" id="{CB54CF66-B33B-656A-6BF9-C09F07317F09}"/>
              </a:ext>
            </a:extLst>
          </p:cNvPr>
          <p:cNvPicPr/>
          <p:nvPr/>
        </p:nvPicPr>
        <p:blipFill>
          <a:blip r:embed="rId4" cstate="print"/>
          <a:stretch>
            <a:fillRect/>
          </a:stretch>
        </p:blipFill>
        <p:spPr>
          <a:xfrm>
            <a:off x="698879" y="2344508"/>
            <a:ext cx="10794242" cy="1589618"/>
          </a:xfrm>
          <a:prstGeom prst="rect">
            <a:avLst/>
          </a:prstGeom>
        </p:spPr>
      </p:pic>
    </p:spTree>
    <p:extLst>
      <p:ext uri="{BB962C8B-B14F-4D97-AF65-F5344CB8AC3E}">
        <p14:creationId xmlns:p14="http://schemas.microsoft.com/office/powerpoint/2010/main" val="2456911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4663-2CE2-24CA-7677-3EB22313580E}"/>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2B80ED31-7EB2-BEFF-0181-674D4AA6F0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86DA9FD-39CF-AF38-3424-F30990DA2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00519E2-3156-2C69-87EC-1033DBD6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01B1E166-E54E-6D76-68A8-91EA9D88FE9E}"/>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D9F139B-3833-5FD1-61A0-BF41262DE1C6}"/>
              </a:ext>
            </a:extLst>
          </p:cNvPr>
          <p:cNvSpPr>
            <a:spLocks noGrp="1"/>
          </p:cNvSpPr>
          <p:nvPr>
            <p:ph type="ctrTitle"/>
          </p:nvPr>
        </p:nvSpPr>
        <p:spPr>
          <a:xfrm>
            <a:off x="914401" y="1166446"/>
            <a:ext cx="11175204" cy="901515"/>
          </a:xfrm>
        </p:spPr>
        <p:txBody>
          <a:bodyPr vert="horz" lIns="91440" tIns="45720" rIns="91440" bIns="45720" rtlCol="0" anchor="t">
            <a:normAutofit/>
          </a:bodyPr>
          <a:lstStyle/>
          <a:p>
            <a:r>
              <a:rPr lang="en-US" sz="3600">
                <a:solidFill>
                  <a:schemeClr val="bg1"/>
                </a:solidFill>
                <a:latin typeface="Segoe UI"/>
                <a:ea typeface="+mj-lt"/>
                <a:cs typeface="Segoe UI"/>
              </a:rPr>
              <a:t>EDA with SQL (Average payload mass by F9 v1.1)</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132F5949-324A-6718-96DC-E374E399C457}"/>
              </a:ext>
            </a:extLst>
          </p:cNvPr>
          <p:cNvSpPr>
            <a:spLocks noGrp="1"/>
          </p:cNvSpPr>
          <p:nvPr>
            <p:ph type="subTitle" idx="1"/>
          </p:nvPr>
        </p:nvSpPr>
        <p:spPr>
          <a:xfrm>
            <a:off x="1050749" y="5643783"/>
            <a:ext cx="9637556" cy="804985"/>
          </a:xfrm>
        </p:spPr>
        <p:txBody>
          <a:bodyPr vert="horz" lIns="91440" tIns="45720" rIns="91440" bIns="45720" rtlCol="0">
            <a:normAutofit fontScale="62500" lnSpcReduction="20000"/>
          </a:bodyPr>
          <a:lstStyle/>
          <a:p>
            <a:pPr marL="845185" indent="-279400">
              <a:lnSpc>
                <a:spcPct val="100000"/>
              </a:lnSpc>
              <a:spcBef>
                <a:spcPts val="1534"/>
              </a:spcBef>
              <a:buFont typeface="Arial"/>
              <a:buChar char="•"/>
            </a:pPr>
            <a:r>
              <a:rPr lang="en-US" sz="3800" b="0">
                <a:solidFill>
                  <a:schemeClr val="bg1"/>
                </a:solidFill>
                <a:latin typeface="Microsoft Sans Serif"/>
                <a:ea typeface="Microsoft Sans Serif"/>
                <a:cs typeface="Microsoft Sans Serif"/>
              </a:rPr>
              <a:t>Illustrating the average payload mass carried by the booster version F9 v1.1.</a:t>
            </a:r>
          </a:p>
          <a:p>
            <a:pPr marL="171450" indent="-171450">
              <a:buFont typeface="Arial,Sans-Serif"/>
              <a:buChar char="•"/>
            </a:pPr>
            <a:endParaRPr lang="en-US" sz="3400" b="0">
              <a:solidFill>
                <a:schemeClr val="bg1"/>
              </a:solidFill>
              <a:latin typeface="Microsoft Sans Serif"/>
              <a:ea typeface="Microsoft Sans Serif"/>
              <a:cs typeface="Microsoft Sans Serif"/>
            </a:endParaRPr>
          </a:p>
          <a:p>
            <a:pPr marL="171450" indent="-171450">
              <a:buFont typeface="Arial"/>
              <a:buChar char="•"/>
            </a:pPr>
            <a:endParaRPr lang="en-US" sz="1300" b="0">
              <a:solidFill>
                <a:schemeClr val="bg1"/>
              </a:solidFill>
              <a:ea typeface="+mn-lt"/>
              <a:cs typeface="+mn-lt"/>
            </a:endParaRPr>
          </a:p>
        </p:txBody>
      </p:sp>
      <p:cxnSp>
        <p:nvCxnSpPr>
          <p:cNvPr id="84" name="Straight Connector 83">
            <a:extLst>
              <a:ext uri="{FF2B5EF4-FFF2-40B4-BE49-F238E27FC236}">
                <a16:creationId xmlns:a16="http://schemas.microsoft.com/office/drawing/2014/main" id="{AA1BD1B1-2F1B-5360-E794-B57DD22CD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object 4" descr="A screenshot of a computer&#10;&#10;Description automatically generated">
            <a:extLst>
              <a:ext uri="{FF2B5EF4-FFF2-40B4-BE49-F238E27FC236}">
                <a16:creationId xmlns:a16="http://schemas.microsoft.com/office/drawing/2014/main" id="{1FE025F4-97BB-90E4-FCAD-180B1578C5BA}"/>
              </a:ext>
            </a:extLst>
          </p:cNvPr>
          <p:cNvPicPr/>
          <p:nvPr/>
        </p:nvPicPr>
        <p:blipFill>
          <a:blip r:embed="rId4" cstate="print"/>
          <a:stretch>
            <a:fillRect/>
          </a:stretch>
        </p:blipFill>
        <p:spPr>
          <a:xfrm>
            <a:off x="698879" y="2422662"/>
            <a:ext cx="10794242" cy="1587388"/>
          </a:xfrm>
          <a:prstGeom prst="rect">
            <a:avLst/>
          </a:prstGeom>
        </p:spPr>
      </p:pic>
    </p:spTree>
    <p:extLst>
      <p:ext uri="{BB962C8B-B14F-4D97-AF65-F5344CB8AC3E}">
        <p14:creationId xmlns:p14="http://schemas.microsoft.com/office/powerpoint/2010/main" val="588373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EEFD8-5324-D8F2-A1F6-0390FC3586E7}"/>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DC1B82AD-9B12-9727-2234-2C726F946F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E28AEF2-89FF-809A-3091-F483FBDC4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36FBE34-10E3-FF41-BD88-DEC8148EE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F8E88B52-122A-1455-AD9C-A8856F6F3536}"/>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5BA954C-D2CA-D058-1FF3-5E1B662ECFF3}"/>
              </a:ext>
            </a:extLst>
          </p:cNvPr>
          <p:cNvSpPr>
            <a:spLocks noGrp="1"/>
          </p:cNvSpPr>
          <p:nvPr>
            <p:ph type="ctrTitle"/>
          </p:nvPr>
        </p:nvSpPr>
        <p:spPr>
          <a:xfrm>
            <a:off x="914401" y="1166446"/>
            <a:ext cx="11175204" cy="901515"/>
          </a:xfrm>
        </p:spPr>
        <p:txBody>
          <a:bodyPr vert="horz" lIns="91440" tIns="45720" rIns="91440" bIns="45720" rtlCol="0" anchor="t">
            <a:normAutofit/>
          </a:bodyPr>
          <a:lstStyle/>
          <a:p>
            <a:r>
              <a:rPr lang="en-US" sz="3600">
                <a:solidFill>
                  <a:schemeClr val="bg1"/>
                </a:solidFill>
                <a:latin typeface="Segoe UI"/>
                <a:ea typeface="+mj-lt"/>
                <a:cs typeface="Segoe UI"/>
              </a:rPr>
              <a:t>EDA with SQL (First successful ground landing date)</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872CD587-B02D-9D89-F189-30C40C3A2E46}"/>
              </a:ext>
            </a:extLst>
          </p:cNvPr>
          <p:cNvSpPr>
            <a:spLocks noGrp="1"/>
          </p:cNvSpPr>
          <p:nvPr>
            <p:ph type="subTitle" idx="1"/>
          </p:nvPr>
        </p:nvSpPr>
        <p:spPr>
          <a:xfrm>
            <a:off x="1040017" y="4892515"/>
            <a:ext cx="9637556" cy="883138"/>
          </a:xfrm>
        </p:spPr>
        <p:txBody>
          <a:bodyPr vert="horz" lIns="91440" tIns="45720" rIns="91440" bIns="45720" rtlCol="0">
            <a:normAutofit fontScale="55000" lnSpcReduction="20000"/>
          </a:bodyPr>
          <a:lstStyle/>
          <a:p>
            <a:pPr marL="845185" indent="-279400">
              <a:lnSpc>
                <a:spcPct val="100000"/>
              </a:lnSpc>
              <a:spcBef>
                <a:spcPts val="1534"/>
              </a:spcBef>
              <a:buFont typeface="Arial"/>
              <a:buChar char="•"/>
            </a:pPr>
            <a:br>
              <a:rPr lang="en-US" sz="3400" b="0">
                <a:solidFill>
                  <a:schemeClr val="bg1"/>
                </a:solidFill>
                <a:latin typeface="Microsoft Sans Serif"/>
                <a:ea typeface="Microsoft Sans Serif"/>
                <a:cs typeface="Microsoft Sans Serif"/>
              </a:rPr>
            </a:br>
            <a:r>
              <a:rPr lang="en-US" sz="3400" b="0">
                <a:solidFill>
                  <a:schemeClr val="bg1"/>
                </a:solidFill>
                <a:latin typeface="Microsoft Sans Serif"/>
                <a:ea typeface="Microsoft Sans Serif"/>
                <a:cs typeface="Microsoft Sans Serif"/>
              </a:rPr>
              <a:t>Enumerating the date of the initial successful landing outcome on the ground pad.</a:t>
            </a:r>
          </a:p>
        </p:txBody>
      </p:sp>
      <p:cxnSp>
        <p:nvCxnSpPr>
          <p:cNvPr id="84" name="Straight Connector 83">
            <a:extLst>
              <a:ext uri="{FF2B5EF4-FFF2-40B4-BE49-F238E27FC236}">
                <a16:creationId xmlns:a16="http://schemas.microsoft.com/office/drawing/2014/main" id="{E45CF06F-035A-C66F-5952-C328E4636F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object 4">
            <a:extLst>
              <a:ext uri="{FF2B5EF4-FFF2-40B4-BE49-F238E27FC236}">
                <a16:creationId xmlns:a16="http://schemas.microsoft.com/office/drawing/2014/main" id="{071F9197-905B-037B-C4CC-7344360E88BA}"/>
              </a:ext>
            </a:extLst>
          </p:cNvPr>
          <p:cNvPicPr/>
          <p:nvPr/>
        </p:nvPicPr>
        <p:blipFill>
          <a:blip r:embed="rId4" cstate="print"/>
          <a:stretch>
            <a:fillRect/>
          </a:stretch>
        </p:blipFill>
        <p:spPr>
          <a:xfrm>
            <a:off x="739778" y="2328387"/>
            <a:ext cx="10794242" cy="1587388"/>
          </a:xfrm>
          <a:prstGeom prst="rect">
            <a:avLst/>
          </a:prstGeom>
        </p:spPr>
      </p:pic>
    </p:spTree>
    <p:extLst>
      <p:ext uri="{BB962C8B-B14F-4D97-AF65-F5344CB8AC3E}">
        <p14:creationId xmlns:p14="http://schemas.microsoft.com/office/powerpoint/2010/main" val="234883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8B04B-EA19-43DA-9DFA-7EE64CEF56CC}"/>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BFAFF470-EA94-D926-B1E2-7EE77801CB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5B8E8231-0848-F837-E5EB-EE1B5429A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75176CB-45BF-6C73-8411-E863F4B1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2375F23E-FA92-05F8-3A0C-33A7A62889F0}"/>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DB3D065A-36F6-E233-E311-89065C377A9A}"/>
              </a:ext>
            </a:extLst>
          </p:cNvPr>
          <p:cNvSpPr>
            <a:spLocks noGrp="1"/>
          </p:cNvSpPr>
          <p:nvPr>
            <p:ph type="ctrTitle"/>
          </p:nvPr>
        </p:nvSpPr>
        <p:spPr>
          <a:xfrm>
            <a:off x="914401" y="1166446"/>
            <a:ext cx="11175204" cy="901515"/>
          </a:xfrm>
        </p:spPr>
        <p:txBody>
          <a:bodyPr vert="horz" lIns="91440" tIns="45720" rIns="91440" bIns="45720" rtlCol="0" anchor="t">
            <a:normAutofit/>
          </a:bodyPr>
          <a:lstStyle/>
          <a:p>
            <a:r>
              <a:rPr lang="en-US" sz="3600">
                <a:solidFill>
                  <a:schemeClr val="bg1"/>
                </a:solidFill>
                <a:latin typeface="Segoe UI"/>
                <a:ea typeface="+mj-lt"/>
                <a:cs typeface="Segoe UI"/>
              </a:rPr>
              <a:t>EDA with SQL (First successful ground landing date)</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76334F4E-5981-67B1-A700-CFEADDA910F1}"/>
              </a:ext>
            </a:extLst>
          </p:cNvPr>
          <p:cNvSpPr>
            <a:spLocks noGrp="1"/>
          </p:cNvSpPr>
          <p:nvPr>
            <p:ph type="subTitle" idx="1"/>
          </p:nvPr>
        </p:nvSpPr>
        <p:spPr>
          <a:xfrm>
            <a:off x="1040017" y="4892515"/>
            <a:ext cx="9637556" cy="883138"/>
          </a:xfrm>
        </p:spPr>
        <p:txBody>
          <a:bodyPr vert="horz" lIns="91440" tIns="45720" rIns="91440" bIns="45720" rtlCol="0">
            <a:normAutofit fontScale="62500" lnSpcReduction="20000"/>
          </a:bodyPr>
          <a:lstStyle/>
          <a:p>
            <a:pPr marL="845185" indent="-279400">
              <a:lnSpc>
                <a:spcPct val="100000"/>
              </a:lnSpc>
              <a:spcBef>
                <a:spcPts val="1534"/>
              </a:spcBef>
              <a:buFont typeface="Arial"/>
              <a:buChar char="•"/>
            </a:pPr>
            <a:br>
              <a:rPr lang="en-US" sz="3400" b="0">
                <a:solidFill>
                  <a:schemeClr val="bg1"/>
                </a:solidFill>
                <a:latin typeface="Microsoft Sans Serif"/>
                <a:ea typeface="Microsoft Sans Serif"/>
                <a:cs typeface="Microsoft Sans Serif"/>
              </a:rPr>
            </a:br>
            <a:r>
              <a:rPr lang="en-US" sz="3400" b="0">
                <a:solidFill>
                  <a:schemeClr val="bg1"/>
                </a:solidFill>
                <a:latin typeface="Microsoft Sans Serif"/>
                <a:ea typeface="Microsoft Sans Serif"/>
                <a:cs typeface="Microsoft Sans Serif"/>
              </a:rPr>
              <a:t>Providing the date of the first successful landing outcome on the ground pad.</a:t>
            </a:r>
          </a:p>
        </p:txBody>
      </p:sp>
      <p:cxnSp>
        <p:nvCxnSpPr>
          <p:cNvPr id="84" name="Straight Connector 83">
            <a:extLst>
              <a:ext uri="{FF2B5EF4-FFF2-40B4-BE49-F238E27FC236}">
                <a16:creationId xmlns:a16="http://schemas.microsoft.com/office/drawing/2014/main" id="{D61EB201-CE13-176C-8D85-DFEB6C5C92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object 4">
            <a:extLst>
              <a:ext uri="{FF2B5EF4-FFF2-40B4-BE49-F238E27FC236}">
                <a16:creationId xmlns:a16="http://schemas.microsoft.com/office/drawing/2014/main" id="{BB5BD008-9DFE-0477-CAAE-ABF34E9D114F}"/>
              </a:ext>
            </a:extLst>
          </p:cNvPr>
          <p:cNvPicPr/>
          <p:nvPr/>
        </p:nvPicPr>
        <p:blipFill>
          <a:blip r:embed="rId4" cstate="print"/>
          <a:stretch>
            <a:fillRect/>
          </a:stretch>
        </p:blipFill>
        <p:spPr>
          <a:xfrm>
            <a:off x="183724" y="2318090"/>
            <a:ext cx="10794242" cy="1587388"/>
          </a:xfrm>
          <a:prstGeom prst="rect">
            <a:avLst/>
          </a:prstGeom>
        </p:spPr>
      </p:pic>
    </p:spTree>
    <p:extLst>
      <p:ext uri="{BB962C8B-B14F-4D97-AF65-F5344CB8AC3E}">
        <p14:creationId xmlns:p14="http://schemas.microsoft.com/office/powerpoint/2010/main" val="1634244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D401C-87BB-000B-9615-E9D704B7525D}"/>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2359ADD5-B35A-115E-9539-5B51E8EBF7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36C7E4B-A81E-4898-015A-B6A041D07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31DC8C0-6727-E3CC-8DEF-821E3BEAD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59775F66-801B-3796-1F52-6CB601F8374D}"/>
              </a:ext>
            </a:extLst>
          </p:cNvPr>
          <p:cNvPicPr>
            <a:picLocks noChangeAspect="1"/>
          </p:cNvPicPr>
          <p:nvPr/>
        </p:nvPicPr>
        <p:blipFill rotWithShape="1">
          <a:blip r:embed="rId3">
            <a:alphaModFix amt="40000"/>
          </a:blip>
          <a:srcRect/>
          <a:stretch/>
        </p:blipFill>
        <p:spPr>
          <a:xfrm>
            <a:off x="1809" y="10"/>
            <a:ext cx="12191980" cy="6857990"/>
          </a:xfrm>
          <a:prstGeom prst="rect">
            <a:avLst/>
          </a:prstGeom>
        </p:spPr>
      </p:pic>
      <p:sp>
        <p:nvSpPr>
          <p:cNvPr id="2" name="Título 1">
            <a:extLst>
              <a:ext uri="{FF2B5EF4-FFF2-40B4-BE49-F238E27FC236}">
                <a16:creationId xmlns:a16="http://schemas.microsoft.com/office/drawing/2014/main" id="{E28E2CC9-BFB1-2E74-15CE-70327CB117C4}"/>
              </a:ext>
            </a:extLst>
          </p:cNvPr>
          <p:cNvSpPr>
            <a:spLocks noGrp="1"/>
          </p:cNvSpPr>
          <p:nvPr>
            <p:ph type="ctrTitle"/>
          </p:nvPr>
        </p:nvSpPr>
        <p:spPr>
          <a:xfrm>
            <a:off x="914401" y="1166446"/>
            <a:ext cx="11175204" cy="955176"/>
          </a:xfrm>
        </p:spPr>
        <p:txBody>
          <a:bodyPr vert="horz" lIns="91440" tIns="45720" rIns="91440" bIns="45720" rtlCol="0" anchor="t">
            <a:normAutofit fontScale="90000"/>
          </a:bodyPr>
          <a:lstStyle/>
          <a:p>
            <a:r>
              <a:rPr lang="en-US" sz="3600">
                <a:solidFill>
                  <a:schemeClr val="bg1"/>
                </a:solidFill>
                <a:latin typeface="Segoe UI"/>
                <a:ea typeface="+mj-lt"/>
                <a:cs typeface="Segoe UI"/>
              </a:rPr>
              <a:t>EDA with SQL (</a:t>
            </a:r>
            <a:r>
              <a:rPr lang="en-US" sz="3600">
                <a:solidFill>
                  <a:schemeClr val="bg1"/>
                </a:solidFill>
                <a:ea typeface="+mj-lt"/>
                <a:cs typeface="+mj-lt"/>
              </a:rPr>
              <a:t>Successful drone ship landing with payload</a:t>
            </a:r>
            <a:endParaRPr lang="en-US">
              <a:solidFill>
                <a:schemeClr val="bg1"/>
              </a:solidFill>
              <a:latin typeface="Grandview Display"/>
              <a:ea typeface="+mj-lt"/>
              <a:cs typeface="Segoe UI"/>
            </a:endParaRPr>
          </a:p>
          <a:p>
            <a:r>
              <a:rPr lang="en-US" sz="3600">
                <a:solidFill>
                  <a:schemeClr val="bg1"/>
                </a:solidFill>
                <a:ea typeface="+mj-lt"/>
                <a:cs typeface="+mj-lt"/>
              </a:rPr>
              <a:t>between 4000 and 6000</a:t>
            </a:r>
            <a:endParaRPr lang="en-US"/>
          </a:p>
          <a:p>
            <a:r>
              <a:rPr lang="en-US" sz="3600">
                <a:solidFill>
                  <a:schemeClr val="bg1"/>
                </a:solidFill>
                <a:ea typeface="+mj-lt"/>
                <a:cs typeface="+mj-lt"/>
              </a:rPr>
              <a:t>Explanation:</a:t>
            </a:r>
            <a:r>
              <a:rPr lang="en-US" sz="3600">
                <a:solidFill>
                  <a:schemeClr val="bg1"/>
                </a:solidFill>
                <a:latin typeface="Segoe UI"/>
                <a:ea typeface="+mj-lt"/>
                <a:cs typeface="Segoe UI"/>
              </a:rPr>
              <a:t>)</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6843A819-7A30-83C6-2B94-AE2AEED3E984}"/>
              </a:ext>
            </a:extLst>
          </p:cNvPr>
          <p:cNvSpPr>
            <a:spLocks noGrp="1"/>
          </p:cNvSpPr>
          <p:nvPr>
            <p:ph type="subTitle" idx="1"/>
          </p:nvPr>
        </p:nvSpPr>
        <p:spPr>
          <a:xfrm>
            <a:off x="1040017" y="4892515"/>
            <a:ext cx="9637556" cy="883138"/>
          </a:xfrm>
        </p:spPr>
        <p:txBody>
          <a:bodyPr vert="horz" lIns="91440" tIns="45720" rIns="91440" bIns="45720" rtlCol="0">
            <a:normAutofit fontScale="40000" lnSpcReduction="20000"/>
          </a:bodyPr>
          <a:lstStyle/>
          <a:p>
            <a:pPr marL="845185" indent="-279400">
              <a:lnSpc>
                <a:spcPct val="100000"/>
              </a:lnSpc>
              <a:spcBef>
                <a:spcPts val="1534"/>
              </a:spcBef>
              <a:buFont typeface="Arial"/>
              <a:buChar char="•"/>
            </a:pPr>
            <a:br>
              <a:rPr lang="en-US" sz="3800" b="0">
                <a:solidFill>
                  <a:schemeClr val="bg1"/>
                </a:solidFill>
                <a:latin typeface="Microsoft Sans Serif"/>
                <a:ea typeface="Microsoft Sans Serif"/>
                <a:cs typeface="Microsoft Sans Serif"/>
              </a:rPr>
            </a:br>
            <a:r>
              <a:rPr lang="en-US" sz="3800" b="0">
                <a:solidFill>
                  <a:schemeClr val="bg1"/>
                </a:solidFill>
                <a:latin typeface="Microsoft Sans Serif"/>
                <a:ea typeface="Microsoft Sans Serif"/>
                <a:cs typeface="Microsoft Sans Serif"/>
              </a:rPr>
              <a:t>Enumerating the names of boosters that achieved success in drone ship landings and had a payload mass greater than 4000 but less than 6000.</a:t>
            </a:r>
            <a:endParaRPr lang="en-US" sz="3400" b="0">
              <a:solidFill>
                <a:schemeClr val="bg1"/>
              </a:solidFill>
              <a:latin typeface="Microsoft Sans Serif"/>
              <a:ea typeface="Microsoft Sans Serif"/>
              <a:cs typeface="Microsoft Sans Serif"/>
            </a:endParaRPr>
          </a:p>
        </p:txBody>
      </p:sp>
      <p:cxnSp>
        <p:nvCxnSpPr>
          <p:cNvPr id="84" name="Straight Connector 83">
            <a:extLst>
              <a:ext uri="{FF2B5EF4-FFF2-40B4-BE49-F238E27FC236}">
                <a16:creationId xmlns:a16="http://schemas.microsoft.com/office/drawing/2014/main" id="{7FE2AF05-AB65-749B-6BD8-5C90A8C505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object 4" descr="A screenshot of a computer&#10;&#10;Description automatically generated">
            <a:extLst>
              <a:ext uri="{FF2B5EF4-FFF2-40B4-BE49-F238E27FC236}">
                <a16:creationId xmlns:a16="http://schemas.microsoft.com/office/drawing/2014/main" id="{190FC819-A6CD-BB9F-E233-5A814A004CFF}"/>
              </a:ext>
            </a:extLst>
          </p:cNvPr>
          <p:cNvPicPr/>
          <p:nvPr/>
        </p:nvPicPr>
        <p:blipFill>
          <a:blip r:embed="rId4" cstate="print"/>
          <a:stretch>
            <a:fillRect/>
          </a:stretch>
        </p:blipFill>
        <p:spPr>
          <a:xfrm>
            <a:off x="698879" y="2280775"/>
            <a:ext cx="10794242" cy="2410094"/>
          </a:xfrm>
          <a:prstGeom prst="rect">
            <a:avLst/>
          </a:prstGeom>
        </p:spPr>
      </p:pic>
    </p:spTree>
    <p:extLst>
      <p:ext uri="{BB962C8B-B14F-4D97-AF65-F5344CB8AC3E}">
        <p14:creationId xmlns:p14="http://schemas.microsoft.com/office/powerpoint/2010/main" val="3371099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7BB9-105E-1BEE-CF16-E69AC464153C}"/>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3A2CAF06-145F-2526-EF29-1FAB46D63E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D6098E69-ACCC-3D76-8DEE-0B9AD9375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5F7712F-A3AC-F5AC-A1B3-2D68E6531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DF25D644-E777-A1F4-508F-8A29E3B40FEB}"/>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FB70E055-4AD6-5D7E-7798-D75A86E6ABC3}"/>
              </a:ext>
            </a:extLst>
          </p:cNvPr>
          <p:cNvSpPr>
            <a:spLocks noGrp="1"/>
          </p:cNvSpPr>
          <p:nvPr>
            <p:ph type="ctrTitle"/>
          </p:nvPr>
        </p:nvSpPr>
        <p:spPr>
          <a:xfrm>
            <a:off x="914401" y="1166446"/>
            <a:ext cx="11175204" cy="901515"/>
          </a:xfrm>
        </p:spPr>
        <p:txBody>
          <a:bodyPr vert="horz" lIns="91440" tIns="45720" rIns="91440" bIns="45720" rtlCol="0" anchor="t">
            <a:normAutofit fontScale="90000"/>
          </a:bodyPr>
          <a:lstStyle/>
          <a:p>
            <a:r>
              <a:rPr lang="en-US" sz="3600">
                <a:solidFill>
                  <a:schemeClr val="bg1"/>
                </a:solidFill>
                <a:latin typeface="Segoe UI"/>
                <a:ea typeface="+mj-lt"/>
                <a:cs typeface="Segoe UI"/>
              </a:rPr>
              <a:t>EDA with SQL (</a:t>
            </a:r>
            <a:r>
              <a:rPr lang="en-US" sz="3600">
                <a:solidFill>
                  <a:schemeClr val="bg1"/>
                </a:solidFill>
                <a:ea typeface="+mj-lt"/>
                <a:cs typeface="+mj-lt"/>
              </a:rPr>
              <a:t>Total number of successful and failure</a:t>
            </a:r>
            <a:endParaRPr lang="en-US">
              <a:solidFill>
                <a:schemeClr val="bg1"/>
              </a:solidFill>
              <a:ea typeface="+mj-lt"/>
              <a:cs typeface="+mj-lt"/>
            </a:endParaRPr>
          </a:p>
          <a:p>
            <a:r>
              <a:rPr lang="en-US" sz="3600">
                <a:solidFill>
                  <a:schemeClr val="bg1"/>
                </a:solidFill>
                <a:ea typeface="+mj-lt"/>
                <a:cs typeface="+mj-lt"/>
              </a:rPr>
              <a:t>mission outcomes</a:t>
            </a:r>
            <a:r>
              <a:rPr lang="en-US" sz="3600">
                <a:solidFill>
                  <a:schemeClr val="bg1"/>
                </a:solidFill>
                <a:latin typeface="Segoe UI"/>
                <a:ea typeface="+mj-lt"/>
                <a:cs typeface="Segoe UI"/>
              </a:rPr>
              <a:t>)</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1757DFF7-DB1B-1CAF-A694-BCD7EC0C775E}"/>
              </a:ext>
            </a:extLst>
          </p:cNvPr>
          <p:cNvSpPr>
            <a:spLocks noGrp="1"/>
          </p:cNvSpPr>
          <p:nvPr>
            <p:ph type="subTitle" idx="1"/>
          </p:nvPr>
        </p:nvSpPr>
        <p:spPr>
          <a:xfrm>
            <a:off x="1040017" y="4892515"/>
            <a:ext cx="9637556" cy="883138"/>
          </a:xfrm>
        </p:spPr>
        <p:txBody>
          <a:bodyPr vert="horz" lIns="91440" tIns="45720" rIns="91440" bIns="45720" rtlCol="0">
            <a:normAutofit fontScale="55000" lnSpcReduction="20000"/>
          </a:bodyPr>
          <a:lstStyle/>
          <a:p>
            <a:pPr marL="845185" indent="-279400">
              <a:lnSpc>
                <a:spcPct val="100000"/>
              </a:lnSpc>
              <a:spcBef>
                <a:spcPts val="1534"/>
              </a:spcBef>
              <a:buFont typeface="Arial"/>
              <a:buChar char="•"/>
            </a:pPr>
            <a:br>
              <a:rPr lang="en-US" sz="3800" b="0">
                <a:solidFill>
                  <a:schemeClr val="bg1"/>
                </a:solidFill>
                <a:latin typeface="Microsoft Sans Serif"/>
                <a:ea typeface="Microsoft Sans Serif"/>
                <a:cs typeface="Microsoft Sans Serif"/>
              </a:rPr>
            </a:br>
            <a:r>
              <a:rPr lang="en-US" sz="3800" b="0">
                <a:solidFill>
                  <a:schemeClr val="bg1"/>
                </a:solidFill>
                <a:latin typeface="Microsoft Sans Serif"/>
                <a:ea typeface="Microsoft Sans Serif"/>
                <a:cs typeface="Microsoft Sans Serif"/>
              </a:rPr>
              <a:t>Tabulating the total number of successful and failed mission outcomes.</a:t>
            </a:r>
          </a:p>
        </p:txBody>
      </p:sp>
      <p:cxnSp>
        <p:nvCxnSpPr>
          <p:cNvPr id="84" name="Straight Connector 83">
            <a:extLst>
              <a:ext uri="{FF2B5EF4-FFF2-40B4-BE49-F238E27FC236}">
                <a16:creationId xmlns:a16="http://schemas.microsoft.com/office/drawing/2014/main" id="{815387A1-37F6-7B1B-CF41-F655BF0197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object 4" descr="A screenshot of a computer&#10;&#10;Description automatically generated">
            <a:extLst>
              <a:ext uri="{FF2B5EF4-FFF2-40B4-BE49-F238E27FC236}">
                <a16:creationId xmlns:a16="http://schemas.microsoft.com/office/drawing/2014/main" id="{37265995-F268-D290-E203-3DB4F9563C82}"/>
              </a:ext>
            </a:extLst>
          </p:cNvPr>
          <p:cNvPicPr/>
          <p:nvPr/>
        </p:nvPicPr>
        <p:blipFill>
          <a:blip r:embed="rId4" cstate="print"/>
          <a:stretch>
            <a:fillRect/>
          </a:stretch>
        </p:blipFill>
        <p:spPr>
          <a:xfrm>
            <a:off x="698879" y="2354233"/>
            <a:ext cx="10794242" cy="2159039"/>
          </a:xfrm>
          <a:prstGeom prst="rect">
            <a:avLst/>
          </a:prstGeom>
        </p:spPr>
      </p:pic>
    </p:spTree>
    <p:extLst>
      <p:ext uri="{BB962C8B-B14F-4D97-AF65-F5344CB8AC3E}">
        <p14:creationId xmlns:p14="http://schemas.microsoft.com/office/powerpoint/2010/main" val="205366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10E3D-8985-6AA8-4D7E-30340C840F5D}"/>
            </a:ext>
          </a:extLst>
        </p:cNvPr>
        <p:cNvGrpSpPr/>
        <p:nvPr/>
      </p:nvGrpSpPr>
      <p:grpSpPr>
        <a:xfrm>
          <a:off x="0" y="0"/>
          <a:ext cx="0" cy="0"/>
          <a:chOff x="0" y="0"/>
          <a:chExt cx="0" cy="0"/>
        </a:xfrm>
      </p:grpSpPr>
      <p:cxnSp>
        <p:nvCxnSpPr>
          <p:cNvPr id="100" name="Straight Connector 9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64F549C5-B5B6-4898-8630-053866568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1EF66BDA-4A08-4BC3-1E47-B12D9C7B78B4}"/>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9DD62E76-DADB-6709-8940-5887BCF8F1B0}"/>
              </a:ext>
            </a:extLst>
          </p:cNvPr>
          <p:cNvSpPr>
            <a:spLocks noGrp="1"/>
          </p:cNvSpPr>
          <p:nvPr>
            <p:ph type="ctrTitle"/>
          </p:nvPr>
        </p:nvSpPr>
        <p:spPr>
          <a:xfrm>
            <a:off x="914400" y="1612548"/>
            <a:ext cx="4532128" cy="3872146"/>
          </a:xfrm>
        </p:spPr>
        <p:txBody>
          <a:bodyPr vert="horz" lIns="91440" tIns="45720" rIns="91440" bIns="45720" rtlCol="0" anchor="b">
            <a:normAutofit/>
          </a:bodyPr>
          <a:lstStyle/>
          <a:p>
            <a:r>
              <a:rPr lang="en-US" kern="1200">
                <a:solidFill>
                  <a:srgbClr val="FFFFFF"/>
                </a:solidFill>
                <a:latin typeface="+mj-lt"/>
                <a:ea typeface="+mj-ea"/>
                <a:cs typeface="+mj-cs"/>
              </a:rPr>
              <a:t>Executive Summary</a:t>
            </a:r>
          </a:p>
          <a:p>
            <a:endParaRPr lang="en-US" kern="1200">
              <a:solidFill>
                <a:srgbClr val="FFFFFF"/>
              </a:solidFill>
              <a:latin typeface="+mj-lt"/>
              <a:ea typeface="+mj-ea"/>
              <a:cs typeface="+mj-cs"/>
            </a:endParaRPr>
          </a:p>
        </p:txBody>
      </p:sp>
      <p:sp>
        <p:nvSpPr>
          <p:cNvPr id="3" name="Subtítulo 2">
            <a:extLst>
              <a:ext uri="{FF2B5EF4-FFF2-40B4-BE49-F238E27FC236}">
                <a16:creationId xmlns:a16="http://schemas.microsoft.com/office/drawing/2014/main" id="{51D48768-8B0D-DD74-6665-BC337EFDFB1C}"/>
              </a:ext>
            </a:extLst>
          </p:cNvPr>
          <p:cNvSpPr>
            <a:spLocks noGrp="1"/>
          </p:cNvSpPr>
          <p:nvPr>
            <p:ph type="subTitle" idx="1"/>
          </p:nvPr>
        </p:nvSpPr>
        <p:spPr>
          <a:xfrm>
            <a:off x="5206387" y="1371600"/>
            <a:ext cx="5847095" cy="4400061"/>
          </a:xfrm>
        </p:spPr>
        <p:txBody>
          <a:bodyPr vert="horz" lIns="91440" tIns="45720" rIns="91440" bIns="45720" rtlCol="0">
            <a:normAutofit/>
          </a:bodyPr>
          <a:lstStyle/>
          <a:p>
            <a:pPr>
              <a:lnSpc>
                <a:spcPct val="110000"/>
              </a:lnSpc>
            </a:pPr>
            <a:r>
              <a:rPr lang="en-US" sz="1100">
                <a:solidFill>
                  <a:srgbClr val="FFFFFF"/>
                </a:solidFill>
              </a:rPr>
              <a:t>Summary of methodologies</a:t>
            </a:r>
          </a:p>
          <a:p>
            <a:pPr marL="171450" indent="-171450">
              <a:lnSpc>
                <a:spcPct val="110000"/>
              </a:lnSpc>
              <a:buFont typeface="Arial" panose="020B0604020202020204" pitchFamily="34" charset="0"/>
              <a:buChar char="•"/>
            </a:pPr>
            <a:r>
              <a:rPr lang="en-US" sz="1100" b="0">
                <a:solidFill>
                  <a:srgbClr val="FFFFFF"/>
                </a:solidFill>
              </a:rPr>
              <a:t>Data collection (</a:t>
            </a:r>
            <a:r>
              <a:rPr lang="en-US" sz="1100" b="0">
                <a:solidFill>
                  <a:srgbClr val="FFFFFF"/>
                </a:solidFill>
                <a:ea typeface="+mn-lt"/>
                <a:cs typeface="+mn-lt"/>
              </a:rPr>
              <a:t>Data Collection via API, Web Scraping</a:t>
            </a:r>
            <a:r>
              <a:rPr lang="en-US" sz="1100" b="0">
                <a:solidFill>
                  <a:srgbClr val="FFFFFF"/>
                </a:solidFill>
              </a:rPr>
              <a:t>)</a:t>
            </a:r>
            <a:endParaRPr lang="en-US" sz="1100">
              <a:solidFill>
                <a:srgbClr val="FFFFFF"/>
              </a:solidFill>
            </a:endParaRPr>
          </a:p>
          <a:p>
            <a:pPr marL="171450" indent="-171450">
              <a:lnSpc>
                <a:spcPct val="110000"/>
              </a:lnSpc>
              <a:buFont typeface="Arial" panose="020B0604020202020204" pitchFamily="34" charset="0"/>
              <a:buChar char="•"/>
            </a:pPr>
            <a:r>
              <a:rPr lang="en-US" sz="1100" b="0">
                <a:solidFill>
                  <a:srgbClr val="FFFFFF"/>
                </a:solidFill>
              </a:rPr>
              <a:t>Data wrangling</a:t>
            </a:r>
            <a:endParaRPr lang="en-US" sz="1100">
              <a:solidFill>
                <a:srgbClr val="FFFFFF"/>
              </a:solidFill>
            </a:endParaRPr>
          </a:p>
          <a:p>
            <a:pPr marL="171450" indent="-171450">
              <a:lnSpc>
                <a:spcPct val="110000"/>
              </a:lnSpc>
              <a:buFont typeface="Arial" panose="020B0604020202020204" pitchFamily="34" charset="0"/>
              <a:buChar char="•"/>
            </a:pPr>
            <a:r>
              <a:rPr lang="en-US" sz="1100" b="0">
                <a:solidFill>
                  <a:srgbClr val="FFFFFF"/>
                </a:solidFill>
              </a:rPr>
              <a:t>Exploratory Data Analysis with SQL</a:t>
            </a:r>
            <a:endParaRPr lang="en-US" sz="1100">
              <a:solidFill>
                <a:srgbClr val="FFFFFF"/>
              </a:solidFill>
            </a:endParaRPr>
          </a:p>
          <a:p>
            <a:pPr marL="171450" indent="-171450">
              <a:lnSpc>
                <a:spcPct val="110000"/>
              </a:lnSpc>
              <a:buFont typeface="Arial" panose="020B0604020202020204" pitchFamily="34" charset="0"/>
              <a:buChar char="•"/>
            </a:pPr>
            <a:r>
              <a:rPr lang="en-US" sz="1100" b="0">
                <a:solidFill>
                  <a:srgbClr val="FFFFFF"/>
                </a:solidFill>
                <a:ea typeface="+mn-lt"/>
                <a:cs typeface="+mn-lt"/>
              </a:rPr>
              <a:t>EXPLORATORY DATA ANALYSIS WITH DATA VISUALIZATION (Pandas and Matplotlib)</a:t>
            </a:r>
            <a:endParaRPr lang="en-US" sz="1100" b="0">
              <a:solidFill>
                <a:srgbClr val="FFFFFF"/>
              </a:solidFill>
            </a:endParaRPr>
          </a:p>
          <a:p>
            <a:pPr marL="171450" indent="-171450">
              <a:lnSpc>
                <a:spcPct val="110000"/>
              </a:lnSpc>
              <a:buFont typeface="Arial" panose="020B0604020202020204" pitchFamily="34" charset="0"/>
              <a:buChar char="•"/>
            </a:pPr>
            <a:r>
              <a:rPr lang="en-US" sz="1100" b="0">
                <a:solidFill>
                  <a:srgbClr val="FFFFFF"/>
                </a:solidFill>
              </a:rPr>
              <a:t>Building an interactive map with Folium</a:t>
            </a:r>
            <a:endParaRPr lang="en-US" sz="1100">
              <a:solidFill>
                <a:srgbClr val="FFFFFF"/>
              </a:solidFill>
            </a:endParaRPr>
          </a:p>
          <a:p>
            <a:pPr marL="171450" indent="-171450">
              <a:lnSpc>
                <a:spcPct val="110000"/>
              </a:lnSpc>
              <a:buFont typeface="Arial" panose="020B0604020202020204" pitchFamily="34" charset="0"/>
              <a:buChar char="•"/>
            </a:pPr>
            <a:r>
              <a:rPr lang="en-US" sz="1100" b="0">
                <a:solidFill>
                  <a:srgbClr val="FFFFFF"/>
                </a:solidFill>
              </a:rPr>
              <a:t>Building a Dashboard with </a:t>
            </a:r>
            <a:r>
              <a:rPr lang="en-US" sz="1100" b="0" err="1">
                <a:solidFill>
                  <a:srgbClr val="FFFFFF"/>
                </a:solidFill>
              </a:rPr>
              <a:t>Plotly</a:t>
            </a:r>
            <a:r>
              <a:rPr lang="en-US" sz="1100" b="0">
                <a:solidFill>
                  <a:srgbClr val="FFFFFF"/>
                </a:solidFill>
              </a:rPr>
              <a:t> Dash</a:t>
            </a:r>
            <a:endParaRPr lang="en-US" sz="1100">
              <a:solidFill>
                <a:srgbClr val="FFFFFF"/>
              </a:solidFill>
            </a:endParaRPr>
          </a:p>
          <a:p>
            <a:pPr marL="171450" indent="-171450">
              <a:lnSpc>
                <a:spcPct val="110000"/>
              </a:lnSpc>
              <a:buFont typeface="Arial" panose="020B0604020202020204" pitchFamily="34" charset="0"/>
              <a:buChar char="•"/>
            </a:pPr>
            <a:r>
              <a:rPr lang="en-US" sz="1100" b="0">
                <a:solidFill>
                  <a:srgbClr val="FFFFFF"/>
                </a:solidFill>
              </a:rPr>
              <a:t>Predictive analysis (Classification)</a:t>
            </a:r>
            <a:endParaRPr lang="en-US" sz="1100">
              <a:solidFill>
                <a:srgbClr val="FFFFFF"/>
              </a:solidFill>
            </a:endParaRPr>
          </a:p>
          <a:p>
            <a:pPr>
              <a:lnSpc>
                <a:spcPct val="110000"/>
              </a:lnSpc>
            </a:pPr>
            <a:r>
              <a:rPr lang="en-US" sz="1100">
                <a:solidFill>
                  <a:srgbClr val="FFFFFF"/>
                </a:solidFill>
              </a:rPr>
              <a:t>Summary of all results</a:t>
            </a:r>
          </a:p>
          <a:p>
            <a:pPr marL="171450" indent="-171450">
              <a:lnSpc>
                <a:spcPct val="110000"/>
              </a:lnSpc>
              <a:buFont typeface="Arial" panose="020B0604020202020204" pitchFamily="34" charset="0"/>
              <a:buChar char="•"/>
            </a:pPr>
            <a:r>
              <a:rPr lang="en-US" sz="1100" b="0">
                <a:solidFill>
                  <a:srgbClr val="FFFFFF"/>
                </a:solidFill>
              </a:rPr>
              <a:t>Exploratory Data Analysis results</a:t>
            </a:r>
            <a:endParaRPr lang="en-US" sz="1100">
              <a:solidFill>
                <a:srgbClr val="FFFFFF"/>
              </a:solidFill>
            </a:endParaRPr>
          </a:p>
          <a:p>
            <a:pPr marL="171450" indent="-171450">
              <a:lnSpc>
                <a:spcPct val="110000"/>
              </a:lnSpc>
              <a:buFont typeface="Arial" panose="020B0604020202020204" pitchFamily="34" charset="0"/>
              <a:buChar char="•"/>
            </a:pPr>
            <a:r>
              <a:rPr lang="en-US" sz="1100" b="0">
                <a:solidFill>
                  <a:srgbClr val="FFFFFF"/>
                </a:solidFill>
              </a:rPr>
              <a:t>Interactive analytics demo in screenshots</a:t>
            </a:r>
            <a:endParaRPr lang="en-US" sz="1100">
              <a:solidFill>
                <a:srgbClr val="FFFFFF"/>
              </a:solidFill>
            </a:endParaRPr>
          </a:p>
          <a:p>
            <a:pPr marL="171450" indent="-171450">
              <a:lnSpc>
                <a:spcPct val="110000"/>
              </a:lnSpc>
              <a:buFont typeface="Arial" panose="020B0604020202020204" pitchFamily="34" charset="0"/>
              <a:buChar char="•"/>
            </a:pPr>
            <a:r>
              <a:rPr lang="en-US" sz="1100" b="0">
                <a:solidFill>
                  <a:srgbClr val="FFFFFF"/>
                </a:solidFill>
              </a:rPr>
              <a:t>Predictive analysis results</a:t>
            </a:r>
            <a:endParaRPr lang="en-US" sz="1100">
              <a:solidFill>
                <a:srgbClr val="FFFFFF"/>
              </a:solidFill>
            </a:endParaRPr>
          </a:p>
        </p:txBody>
      </p:sp>
      <p:cxnSp>
        <p:nvCxnSpPr>
          <p:cNvPr id="106" name="Straight Connector 105">
            <a:extLst>
              <a:ext uri="{FF2B5EF4-FFF2-40B4-BE49-F238E27FC236}">
                <a16:creationId xmlns:a16="http://schemas.microsoft.com/office/drawing/2014/main" id="{3239ED62-3807-40AD-8FC6-2A953D996A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2869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998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1BBC4-1062-293B-EEEF-16D598DB5A17}"/>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172A149C-2539-5A42-8F2E-D70543AEA7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F87FD2A-45D0-F209-DC23-AEFBD5503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39D7727-D8EB-00D5-AA94-29B7DE1F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92D64F42-BF82-773C-85F6-B214A4F7ED6A}"/>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484ECE8-0516-83D2-7E0B-A20A9D9D23F0}"/>
              </a:ext>
            </a:extLst>
          </p:cNvPr>
          <p:cNvSpPr>
            <a:spLocks noGrp="1"/>
          </p:cNvSpPr>
          <p:nvPr>
            <p:ph type="ctrTitle"/>
          </p:nvPr>
        </p:nvSpPr>
        <p:spPr>
          <a:xfrm>
            <a:off x="914401" y="1166446"/>
            <a:ext cx="11175204" cy="901515"/>
          </a:xfrm>
        </p:spPr>
        <p:txBody>
          <a:bodyPr vert="horz" lIns="91440" tIns="45720" rIns="91440" bIns="45720" rtlCol="0" anchor="t">
            <a:normAutofit/>
          </a:bodyPr>
          <a:lstStyle/>
          <a:p>
            <a:r>
              <a:rPr lang="en-US" sz="3600">
                <a:solidFill>
                  <a:schemeClr val="bg1"/>
                </a:solidFill>
                <a:latin typeface="Segoe UI"/>
                <a:ea typeface="+mj-lt"/>
                <a:cs typeface="Segoe UI"/>
              </a:rPr>
              <a:t>EDA with SQL (Boosters carried maximum payload)</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B2812B0D-BF7F-6BD4-2ADA-610BC98F0E2E}"/>
              </a:ext>
            </a:extLst>
          </p:cNvPr>
          <p:cNvSpPr>
            <a:spLocks noGrp="1"/>
          </p:cNvSpPr>
          <p:nvPr>
            <p:ph type="subTitle" idx="1"/>
          </p:nvPr>
        </p:nvSpPr>
        <p:spPr>
          <a:xfrm>
            <a:off x="913017" y="5488438"/>
            <a:ext cx="10008786" cy="883138"/>
          </a:xfrm>
        </p:spPr>
        <p:txBody>
          <a:bodyPr vert="horz" lIns="91440" tIns="45720" rIns="91440" bIns="45720" rtlCol="0">
            <a:normAutofit fontScale="62500" lnSpcReduction="20000"/>
          </a:bodyPr>
          <a:lstStyle/>
          <a:p>
            <a:pPr marL="845185" indent="-279400">
              <a:lnSpc>
                <a:spcPct val="100000"/>
              </a:lnSpc>
              <a:spcBef>
                <a:spcPts val="1534"/>
              </a:spcBef>
              <a:buFont typeface="Arial"/>
              <a:buChar char="•"/>
            </a:pPr>
            <a:br>
              <a:rPr lang="en-US" sz="3400" b="0">
                <a:solidFill>
                  <a:schemeClr val="bg1"/>
                </a:solidFill>
                <a:latin typeface="Microsoft Sans Serif"/>
                <a:ea typeface="Microsoft Sans Serif"/>
                <a:cs typeface="Microsoft Sans Serif"/>
              </a:rPr>
            </a:br>
            <a:r>
              <a:rPr lang="en-US" sz="3400" b="0">
                <a:solidFill>
                  <a:schemeClr val="bg1"/>
                </a:solidFill>
                <a:latin typeface="Microsoft Sans Serif"/>
                <a:ea typeface="Microsoft Sans Serif"/>
                <a:cs typeface="Microsoft Sans Serif"/>
              </a:rPr>
              <a:t>Enumerating the names of booster versions that have carried the maximum payload mass.</a:t>
            </a:r>
          </a:p>
        </p:txBody>
      </p:sp>
      <p:cxnSp>
        <p:nvCxnSpPr>
          <p:cNvPr id="84" name="Straight Connector 83">
            <a:extLst>
              <a:ext uri="{FF2B5EF4-FFF2-40B4-BE49-F238E27FC236}">
                <a16:creationId xmlns:a16="http://schemas.microsoft.com/office/drawing/2014/main" id="{21E6F15C-FE4A-A27E-54CD-A587E5EC30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object 4" descr="A screenshot of a computer&#10;&#10;Description automatically generated">
            <a:extLst>
              <a:ext uri="{FF2B5EF4-FFF2-40B4-BE49-F238E27FC236}">
                <a16:creationId xmlns:a16="http://schemas.microsoft.com/office/drawing/2014/main" id="{0B6EBFC3-88EF-7797-FEB8-E7A00A1900C4}"/>
              </a:ext>
            </a:extLst>
          </p:cNvPr>
          <p:cNvPicPr/>
          <p:nvPr/>
        </p:nvPicPr>
        <p:blipFill>
          <a:blip r:embed="rId4" cstate="print"/>
          <a:stretch>
            <a:fillRect/>
          </a:stretch>
        </p:blipFill>
        <p:spPr>
          <a:xfrm>
            <a:off x="698879" y="1934201"/>
            <a:ext cx="10794242" cy="3492254"/>
          </a:xfrm>
          <a:prstGeom prst="rect">
            <a:avLst/>
          </a:prstGeom>
        </p:spPr>
      </p:pic>
    </p:spTree>
    <p:extLst>
      <p:ext uri="{BB962C8B-B14F-4D97-AF65-F5344CB8AC3E}">
        <p14:creationId xmlns:p14="http://schemas.microsoft.com/office/powerpoint/2010/main" val="26160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D79D-B122-6485-BF76-5C5B26CBADDE}"/>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652A61FE-7002-2196-3812-B72A96EEDE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AEC984A9-E831-3244-C52C-17A3EA7E7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BB731E1-377A-E113-53BE-6252C8316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B75DE579-4A4F-BEE5-2D00-3E6E0EB4713C}"/>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9F9D2C4-E05A-92A2-482F-A5B395CD5D18}"/>
              </a:ext>
            </a:extLst>
          </p:cNvPr>
          <p:cNvSpPr>
            <a:spLocks noGrp="1"/>
          </p:cNvSpPr>
          <p:nvPr>
            <p:ph type="ctrTitle"/>
          </p:nvPr>
        </p:nvSpPr>
        <p:spPr>
          <a:xfrm>
            <a:off x="914401" y="1166446"/>
            <a:ext cx="11175204" cy="901515"/>
          </a:xfrm>
        </p:spPr>
        <p:txBody>
          <a:bodyPr vert="horz" lIns="91440" tIns="45720" rIns="91440" bIns="45720" rtlCol="0" anchor="t">
            <a:normAutofit/>
          </a:bodyPr>
          <a:lstStyle/>
          <a:p>
            <a:r>
              <a:rPr lang="en-US" sz="3600">
                <a:solidFill>
                  <a:schemeClr val="bg1"/>
                </a:solidFill>
                <a:latin typeface="Segoe UI"/>
                <a:ea typeface="+mj-lt"/>
                <a:cs typeface="Segoe UI"/>
              </a:rPr>
              <a:t>EDA with SQL (2015 launch records)</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ECACFFA8-C3A3-D2A8-101F-380231E5B4F8}"/>
              </a:ext>
            </a:extLst>
          </p:cNvPr>
          <p:cNvSpPr>
            <a:spLocks noGrp="1"/>
          </p:cNvSpPr>
          <p:nvPr>
            <p:ph type="subTitle" idx="1"/>
          </p:nvPr>
        </p:nvSpPr>
        <p:spPr>
          <a:xfrm>
            <a:off x="1040017" y="4892515"/>
            <a:ext cx="9637556" cy="883138"/>
          </a:xfrm>
        </p:spPr>
        <p:txBody>
          <a:bodyPr vert="horz" lIns="91440" tIns="45720" rIns="91440" bIns="45720" rtlCol="0">
            <a:normAutofit fontScale="40000" lnSpcReduction="20000"/>
          </a:bodyPr>
          <a:lstStyle/>
          <a:p>
            <a:pPr marL="845185" indent="-279400">
              <a:lnSpc>
                <a:spcPct val="100000"/>
              </a:lnSpc>
              <a:spcBef>
                <a:spcPts val="1534"/>
              </a:spcBef>
              <a:buFont typeface="Arial"/>
              <a:buChar char="•"/>
            </a:pPr>
            <a:br>
              <a:rPr lang="en-US" sz="3800" b="0">
                <a:solidFill>
                  <a:schemeClr val="bg1"/>
                </a:solidFill>
                <a:latin typeface="Microsoft Sans Serif"/>
                <a:ea typeface="Microsoft Sans Serif"/>
                <a:cs typeface="Microsoft Sans Serif"/>
              </a:rPr>
            </a:br>
            <a:r>
              <a:rPr lang="en-US" sz="3800" b="0">
                <a:solidFill>
                  <a:schemeClr val="bg1"/>
                </a:solidFill>
                <a:latin typeface="Microsoft Sans Serif"/>
                <a:ea typeface="Microsoft Sans Serif"/>
                <a:cs typeface="Microsoft Sans Serif"/>
              </a:rPr>
              <a:t>Providing a list of failed landing outcomes on the drone ship, along with their booster versions and launch site names, for the months in the year 2015.</a:t>
            </a:r>
          </a:p>
        </p:txBody>
      </p:sp>
      <p:cxnSp>
        <p:nvCxnSpPr>
          <p:cNvPr id="84" name="Straight Connector 83">
            <a:extLst>
              <a:ext uri="{FF2B5EF4-FFF2-40B4-BE49-F238E27FC236}">
                <a16:creationId xmlns:a16="http://schemas.microsoft.com/office/drawing/2014/main" id="{2A6F74A7-9687-5528-B2F9-CD16556120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object 4" descr="A screenshot of a computer program&#10;&#10;Description automatically generated">
            <a:extLst>
              <a:ext uri="{FF2B5EF4-FFF2-40B4-BE49-F238E27FC236}">
                <a16:creationId xmlns:a16="http://schemas.microsoft.com/office/drawing/2014/main" id="{7C59BC6C-14F9-6333-10D1-DD81F37A15AD}"/>
              </a:ext>
            </a:extLst>
          </p:cNvPr>
          <p:cNvPicPr/>
          <p:nvPr/>
        </p:nvPicPr>
        <p:blipFill>
          <a:blip r:embed="rId4" cstate="print"/>
          <a:stretch>
            <a:fillRect/>
          </a:stretch>
        </p:blipFill>
        <p:spPr>
          <a:xfrm>
            <a:off x="698879" y="2221499"/>
            <a:ext cx="10794242" cy="1903885"/>
          </a:xfrm>
          <a:prstGeom prst="rect">
            <a:avLst/>
          </a:prstGeom>
        </p:spPr>
      </p:pic>
    </p:spTree>
    <p:extLst>
      <p:ext uri="{BB962C8B-B14F-4D97-AF65-F5344CB8AC3E}">
        <p14:creationId xmlns:p14="http://schemas.microsoft.com/office/powerpoint/2010/main" val="265854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6A8B3-E9EE-7463-2BE3-64BBC6D82B0A}"/>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854E3B8F-434E-586A-2A31-084564DB9A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765DFFDA-DAAC-C1BF-7162-733BBA3FE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BE91ADA-5E6C-A178-21DE-EBDC82FAB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DB646D13-BC67-B219-EC55-F691578752DC}"/>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B83FD850-E67A-02DD-A3A9-3FC658E76515}"/>
              </a:ext>
            </a:extLst>
          </p:cNvPr>
          <p:cNvSpPr>
            <a:spLocks noGrp="1"/>
          </p:cNvSpPr>
          <p:nvPr>
            <p:ph type="ctrTitle"/>
          </p:nvPr>
        </p:nvSpPr>
        <p:spPr>
          <a:xfrm>
            <a:off x="914401" y="1166446"/>
            <a:ext cx="11175204" cy="901515"/>
          </a:xfrm>
        </p:spPr>
        <p:txBody>
          <a:bodyPr vert="horz" lIns="91440" tIns="45720" rIns="91440" bIns="45720" rtlCol="0" anchor="t">
            <a:normAutofit fontScale="90000"/>
          </a:bodyPr>
          <a:lstStyle/>
          <a:p>
            <a:r>
              <a:rPr lang="en-US" sz="3600">
                <a:solidFill>
                  <a:schemeClr val="bg1"/>
                </a:solidFill>
                <a:latin typeface="Segoe UI"/>
                <a:ea typeface="+mj-lt"/>
                <a:cs typeface="Segoe UI"/>
              </a:rPr>
              <a:t>EDA with SQL (Rank success count between 2010-06-04 and 2017-03-20)</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34B6838F-E6A3-7A76-1A42-188885C55C3C}"/>
              </a:ext>
            </a:extLst>
          </p:cNvPr>
          <p:cNvSpPr>
            <a:spLocks noGrp="1"/>
          </p:cNvSpPr>
          <p:nvPr>
            <p:ph type="subTitle" idx="1"/>
          </p:nvPr>
        </p:nvSpPr>
        <p:spPr>
          <a:xfrm>
            <a:off x="856403" y="5682057"/>
            <a:ext cx="9637556" cy="883138"/>
          </a:xfrm>
        </p:spPr>
        <p:txBody>
          <a:bodyPr vert="horz" lIns="91440" tIns="45720" rIns="91440" bIns="45720" rtlCol="0">
            <a:normAutofit fontScale="47500" lnSpcReduction="20000"/>
          </a:bodyPr>
          <a:lstStyle/>
          <a:p>
            <a:pPr marL="845185" indent="-279400">
              <a:lnSpc>
                <a:spcPct val="100000"/>
              </a:lnSpc>
              <a:spcBef>
                <a:spcPts val="1534"/>
              </a:spcBef>
              <a:buFont typeface="Arial"/>
              <a:buChar char="•"/>
            </a:pPr>
            <a:br>
              <a:rPr lang="en-US" sz="3400" b="0">
                <a:solidFill>
                  <a:schemeClr val="bg1"/>
                </a:solidFill>
                <a:latin typeface="Microsoft Sans Serif"/>
                <a:ea typeface="Microsoft Sans Serif"/>
                <a:cs typeface="Microsoft Sans Serif"/>
              </a:rPr>
            </a:br>
            <a:r>
              <a:rPr lang="en-US" sz="3400" b="0">
                <a:solidFill>
                  <a:schemeClr val="bg1"/>
                </a:solidFill>
                <a:latin typeface="Microsoft Sans Serif"/>
                <a:ea typeface="Microsoft Sans Serif"/>
                <a:cs typeface="Microsoft Sans Serif"/>
              </a:rPr>
              <a:t>Ranking the count of landing outcomes (e.g., failure (drone ship) or success (ground pad) between the dates 2010-06-04 and 2017-03-20 in descending order.</a:t>
            </a:r>
          </a:p>
        </p:txBody>
      </p:sp>
      <p:cxnSp>
        <p:nvCxnSpPr>
          <p:cNvPr id="84" name="Straight Connector 83">
            <a:extLst>
              <a:ext uri="{FF2B5EF4-FFF2-40B4-BE49-F238E27FC236}">
                <a16:creationId xmlns:a16="http://schemas.microsoft.com/office/drawing/2014/main" id="{A6695781-6CFB-728F-EF3A-C7D4EDC856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object 4" descr="A screenshot of a computer&#10;&#10;Description automatically generated">
            <a:extLst>
              <a:ext uri="{FF2B5EF4-FFF2-40B4-BE49-F238E27FC236}">
                <a16:creationId xmlns:a16="http://schemas.microsoft.com/office/drawing/2014/main" id="{CBFA3E13-D4CC-A5FA-78F2-2B6114508AE0}"/>
              </a:ext>
            </a:extLst>
          </p:cNvPr>
          <p:cNvPicPr/>
          <p:nvPr/>
        </p:nvPicPr>
        <p:blipFill>
          <a:blip r:embed="rId4" cstate="print"/>
          <a:stretch>
            <a:fillRect/>
          </a:stretch>
        </p:blipFill>
        <p:spPr>
          <a:xfrm>
            <a:off x="698879" y="2306487"/>
            <a:ext cx="10794242" cy="3490967"/>
          </a:xfrm>
          <a:prstGeom prst="rect">
            <a:avLst/>
          </a:prstGeom>
        </p:spPr>
      </p:pic>
    </p:spTree>
    <p:extLst>
      <p:ext uri="{BB962C8B-B14F-4D97-AF65-F5344CB8AC3E}">
        <p14:creationId xmlns:p14="http://schemas.microsoft.com/office/powerpoint/2010/main" val="495695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DC93A-FE2C-B4BD-46FA-A17A6A3E9F9F}"/>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FFE38915-9725-9C96-82C8-E6BABC621C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0113BE17-E50B-EEEB-BABE-B6459BB62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C6A57CCF-EB8C-13B9-32FF-C0BE47E72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8AB54D81-A0A9-5E70-CC99-EE3A44A8A2C2}"/>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16C9DAF6-FA44-2882-9CB9-D10086A76616}"/>
              </a:ext>
            </a:extLst>
          </p:cNvPr>
          <p:cNvSpPr>
            <a:spLocks noGrp="1"/>
          </p:cNvSpPr>
          <p:nvPr>
            <p:ph type="ctrTitle"/>
          </p:nvPr>
        </p:nvSpPr>
        <p:spPr>
          <a:xfrm>
            <a:off x="914401" y="1166446"/>
            <a:ext cx="11175204" cy="963298"/>
          </a:xfrm>
        </p:spPr>
        <p:txBody>
          <a:bodyPr vert="horz" lIns="91440" tIns="45720" rIns="91440" bIns="45720" rtlCol="0" anchor="t">
            <a:normAutofit fontScale="90000"/>
          </a:bodyPr>
          <a:lstStyle/>
          <a:p>
            <a:r>
              <a:rPr lang="en-US" sz="3600">
                <a:solidFill>
                  <a:schemeClr val="bg1"/>
                </a:solidFill>
                <a:ea typeface="+mj-lt"/>
                <a:cs typeface="+mj-lt"/>
              </a:rPr>
              <a:t>Interactive map with Folium (All launch sites’ location markers on a global map)</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FE76AB02-E107-DC62-F281-CC02E7016AC8}"/>
              </a:ext>
            </a:extLst>
          </p:cNvPr>
          <p:cNvSpPr>
            <a:spLocks noGrp="1"/>
          </p:cNvSpPr>
          <p:nvPr>
            <p:ph type="subTitle" idx="1"/>
          </p:nvPr>
        </p:nvSpPr>
        <p:spPr>
          <a:xfrm>
            <a:off x="6628112" y="1969229"/>
            <a:ext cx="5396228" cy="4636864"/>
          </a:xfrm>
        </p:spPr>
        <p:txBody>
          <a:bodyPr vert="horz" lIns="91440" tIns="45720" rIns="91440" bIns="45720" rtlCol="0">
            <a:normAutofit fontScale="40000" lnSpcReduction="20000"/>
          </a:bodyPr>
          <a:lstStyle/>
          <a:p>
            <a:pPr marL="565785">
              <a:lnSpc>
                <a:spcPct val="100000"/>
              </a:lnSpc>
              <a:spcBef>
                <a:spcPts val="1534"/>
              </a:spcBef>
            </a:pPr>
            <a:br>
              <a:rPr lang="en-US"/>
            </a:br>
            <a:r>
              <a:rPr lang="en-US" sz="3400" b="0">
                <a:solidFill>
                  <a:schemeClr val="bg1"/>
                </a:solidFill>
                <a:latin typeface="Microsoft Sans Serif"/>
                <a:ea typeface="Microsoft Sans Serif"/>
                <a:cs typeface="Microsoft Sans Serif"/>
              </a:rPr>
              <a:t>• The majority of launch sites are situated near the Equator line, where the Earth's surface is moving at a higher speed, reaching 1670 km/hour. When a spacecraft is launched from the equator, it inherits this existing speed, aiding in achieving and maintaining the necessary velocity for orbital motion, thanks to the principle of inertia.</a:t>
            </a:r>
            <a:endParaRPr lang="en-US"/>
          </a:p>
          <a:p>
            <a:pPr marL="565785">
              <a:lnSpc>
                <a:spcPct val="100000"/>
              </a:lnSpc>
              <a:spcBef>
                <a:spcPts val="1534"/>
              </a:spcBef>
            </a:pPr>
            <a:r>
              <a:rPr lang="en-US" sz="3400" b="0">
                <a:solidFill>
                  <a:schemeClr val="bg1"/>
                </a:solidFill>
                <a:latin typeface="Microsoft Sans Serif"/>
                <a:ea typeface="Microsoft Sans Serif"/>
                <a:cs typeface="Microsoft Sans Serif"/>
              </a:rPr>
              <a:t>• All launch sites are strategically located in close proximity to coastlines. Launching rockets towards the ocean serves to minimize the risk of debris falling or exploding near populated areas, ensuring a safer trajectory for space-bound vehicles.</a:t>
            </a:r>
            <a:endParaRPr lang="en-US"/>
          </a:p>
          <a:p>
            <a:pPr marL="565785">
              <a:lnSpc>
                <a:spcPct val="100000"/>
              </a:lnSpc>
              <a:spcBef>
                <a:spcPts val="1534"/>
              </a:spcBef>
              <a:buFont typeface="Arial"/>
            </a:pPr>
            <a:endParaRPr lang="en-US" sz="3400" b="0">
              <a:solidFill>
                <a:schemeClr val="bg1"/>
              </a:solidFill>
              <a:latin typeface="Microsoft Sans Serif"/>
              <a:ea typeface="Microsoft Sans Serif"/>
              <a:cs typeface="Microsoft Sans Serif"/>
            </a:endParaRPr>
          </a:p>
        </p:txBody>
      </p:sp>
      <p:cxnSp>
        <p:nvCxnSpPr>
          <p:cNvPr id="84" name="Straight Connector 83">
            <a:extLst>
              <a:ext uri="{FF2B5EF4-FFF2-40B4-BE49-F238E27FC236}">
                <a16:creationId xmlns:a16="http://schemas.microsoft.com/office/drawing/2014/main" id="{67770685-64A4-AA9A-C67F-363D06ABF4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A map of the united states&#10;&#10;Description automatically generated">
            <a:extLst>
              <a:ext uri="{FF2B5EF4-FFF2-40B4-BE49-F238E27FC236}">
                <a16:creationId xmlns:a16="http://schemas.microsoft.com/office/drawing/2014/main" id="{6FAC8E58-5A7E-40D4-3FF3-75F49A0BB214}"/>
              </a:ext>
            </a:extLst>
          </p:cNvPr>
          <p:cNvPicPr>
            <a:picLocks noChangeAspect="1"/>
          </p:cNvPicPr>
          <p:nvPr/>
        </p:nvPicPr>
        <p:blipFill>
          <a:blip r:embed="rId4"/>
          <a:stretch>
            <a:fillRect/>
          </a:stretch>
        </p:blipFill>
        <p:spPr>
          <a:xfrm>
            <a:off x="404727" y="2388850"/>
            <a:ext cx="6527442" cy="3832003"/>
          </a:xfrm>
          <a:prstGeom prst="rect">
            <a:avLst/>
          </a:prstGeom>
        </p:spPr>
      </p:pic>
    </p:spTree>
    <p:extLst>
      <p:ext uri="{BB962C8B-B14F-4D97-AF65-F5344CB8AC3E}">
        <p14:creationId xmlns:p14="http://schemas.microsoft.com/office/powerpoint/2010/main" val="260442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744AF-FD61-62F7-F670-42FA3ADD2E1B}"/>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89E96090-D922-A6EF-2798-E2033FC083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77940A9-4FD6-401B-36C7-B83D856CC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722B10F-3779-8B1B-DB53-1E2AE307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FC4FE3C4-5D3E-DD50-FAA6-CD1C4378BA6E}"/>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D5EA64C-BF96-9BF9-5073-0483261C0A56}"/>
              </a:ext>
            </a:extLst>
          </p:cNvPr>
          <p:cNvSpPr>
            <a:spLocks noGrp="1"/>
          </p:cNvSpPr>
          <p:nvPr>
            <p:ph type="ctrTitle"/>
          </p:nvPr>
        </p:nvSpPr>
        <p:spPr>
          <a:xfrm>
            <a:off x="914401" y="1166446"/>
            <a:ext cx="11175204" cy="963298"/>
          </a:xfrm>
        </p:spPr>
        <p:txBody>
          <a:bodyPr vert="horz" lIns="91440" tIns="45720" rIns="91440" bIns="45720" rtlCol="0" anchor="t">
            <a:normAutofit/>
          </a:bodyPr>
          <a:lstStyle/>
          <a:p>
            <a:r>
              <a:rPr lang="en-US" sz="3600">
                <a:solidFill>
                  <a:schemeClr val="bg1"/>
                </a:solidFill>
                <a:ea typeface="+mj-lt"/>
                <a:cs typeface="+mj-lt"/>
              </a:rPr>
              <a:t>Interactive map with Folium (Color Labeled Markers)</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DEAABF9A-2642-1F23-CD63-A361602AB35A}"/>
              </a:ext>
            </a:extLst>
          </p:cNvPr>
          <p:cNvSpPr>
            <a:spLocks noGrp="1"/>
          </p:cNvSpPr>
          <p:nvPr>
            <p:ph type="subTitle" idx="1"/>
          </p:nvPr>
        </p:nvSpPr>
        <p:spPr>
          <a:xfrm>
            <a:off x="782147" y="2024196"/>
            <a:ext cx="5363017" cy="3666745"/>
          </a:xfrm>
        </p:spPr>
        <p:txBody>
          <a:bodyPr vert="horz" lIns="91440" tIns="45720" rIns="91440" bIns="45720" rtlCol="0">
            <a:normAutofit fontScale="70000" lnSpcReduction="20000"/>
          </a:bodyPr>
          <a:lstStyle/>
          <a:p>
            <a:pPr marL="565785">
              <a:lnSpc>
                <a:spcPct val="100000"/>
              </a:lnSpc>
              <a:spcBef>
                <a:spcPts val="1534"/>
              </a:spcBef>
            </a:pPr>
            <a:br>
              <a:rPr lang="en-US"/>
            </a:br>
            <a:r>
              <a:rPr lang="en-US" sz="3400" b="0">
                <a:solidFill>
                  <a:schemeClr val="bg1"/>
                </a:solidFill>
                <a:latin typeface="Microsoft Sans Serif"/>
                <a:ea typeface="Microsoft Sans Serif"/>
                <a:cs typeface="Microsoft Sans Serif"/>
              </a:rPr>
              <a:t>The green marker signifies successful launches, while the red marker denotes unsuccessful launches. It is observed that KSC LC 39A exhibits a notably higher launch success rate.</a:t>
            </a:r>
            <a:endParaRPr lang="en-US">
              <a:solidFill>
                <a:schemeClr val="bg1"/>
              </a:solidFill>
            </a:endParaRPr>
          </a:p>
        </p:txBody>
      </p:sp>
      <p:cxnSp>
        <p:nvCxnSpPr>
          <p:cNvPr id="84" name="Straight Connector 83">
            <a:extLst>
              <a:ext uri="{FF2B5EF4-FFF2-40B4-BE49-F238E27FC236}">
                <a16:creationId xmlns:a16="http://schemas.microsoft.com/office/drawing/2014/main" id="{3CF2E5CB-B0CD-41E0-6FAC-57973BC4BB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A map with a location on it&#10;&#10;Description automatically generated">
            <a:extLst>
              <a:ext uri="{FF2B5EF4-FFF2-40B4-BE49-F238E27FC236}">
                <a16:creationId xmlns:a16="http://schemas.microsoft.com/office/drawing/2014/main" id="{4385ECE7-FB4B-40C1-2FD8-2E26DB81A4FB}"/>
              </a:ext>
            </a:extLst>
          </p:cNvPr>
          <p:cNvPicPr>
            <a:picLocks noChangeAspect="1"/>
          </p:cNvPicPr>
          <p:nvPr/>
        </p:nvPicPr>
        <p:blipFill>
          <a:blip r:embed="rId4"/>
          <a:stretch>
            <a:fillRect/>
          </a:stretch>
        </p:blipFill>
        <p:spPr>
          <a:xfrm>
            <a:off x="6729758" y="1874108"/>
            <a:ext cx="4931456" cy="4860324"/>
          </a:xfrm>
          <a:prstGeom prst="rect">
            <a:avLst/>
          </a:prstGeom>
        </p:spPr>
      </p:pic>
    </p:spTree>
    <p:extLst>
      <p:ext uri="{BB962C8B-B14F-4D97-AF65-F5344CB8AC3E}">
        <p14:creationId xmlns:p14="http://schemas.microsoft.com/office/powerpoint/2010/main" val="4067891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B0CB0-84BB-6D06-C976-75EB0ACBE851}"/>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ADEC7DBB-301A-4D1E-9F9A-38C3DA7657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DED7CD4-9414-4E2A-CB50-98B4B1C8F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259488B-5C69-A7D2-7330-90EC43563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11AB9E18-ACD8-63C5-F05C-A049AB04B73E}"/>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180B7FF0-5A83-D184-E9A9-FE8055264D8B}"/>
              </a:ext>
            </a:extLst>
          </p:cNvPr>
          <p:cNvSpPr>
            <a:spLocks noGrp="1"/>
          </p:cNvSpPr>
          <p:nvPr>
            <p:ph type="ctrTitle"/>
          </p:nvPr>
        </p:nvSpPr>
        <p:spPr>
          <a:xfrm>
            <a:off x="914401" y="1166446"/>
            <a:ext cx="11175204" cy="963298"/>
          </a:xfrm>
        </p:spPr>
        <p:txBody>
          <a:bodyPr vert="horz" lIns="91440" tIns="45720" rIns="91440" bIns="45720" rtlCol="0" anchor="t">
            <a:normAutofit fontScale="90000"/>
          </a:bodyPr>
          <a:lstStyle/>
          <a:p>
            <a:r>
              <a:rPr lang="en-US" sz="3600">
                <a:solidFill>
                  <a:schemeClr val="bg1"/>
                </a:solidFill>
                <a:ea typeface="+mj-lt"/>
                <a:cs typeface="+mj-lt"/>
              </a:rPr>
              <a:t>Interactive map with Folium (Distances between CCAFS SLC 40 and its proximities)</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77ED89AA-9D9E-B1E1-ECBF-3CE7E1215E84}"/>
              </a:ext>
            </a:extLst>
          </p:cNvPr>
          <p:cNvSpPr>
            <a:spLocks noGrp="1"/>
          </p:cNvSpPr>
          <p:nvPr>
            <p:ph type="subTitle" idx="1"/>
          </p:nvPr>
        </p:nvSpPr>
        <p:spPr>
          <a:xfrm>
            <a:off x="8201711" y="1763574"/>
            <a:ext cx="3672085" cy="4585378"/>
          </a:xfrm>
        </p:spPr>
        <p:txBody>
          <a:bodyPr vert="horz" lIns="91440" tIns="45720" rIns="91440" bIns="45720" rtlCol="0">
            <a:normAutofit fontScale="32500" lnSpcReduction="20000"/>
          </a:bodyPr>
          <a:lstStyle/>
          <a:p>
            <a:br>
              <a:rPr lang="en-US" sz="3400" b="0">
                <a:solidFill>
                  <a:schemeClr val="bg1"/>
                </a:solidFill>
                <a:latin typeface="Microsoft Sans Serif"/>
                <a:ea typeface="Microsoft Sans Serif"/>
                <a:cs typeface="Microsoft Sans Serif"/>
              </a:rPr>
            </a:br>
            <a:br>
              <a:rPr lang="en-US"/>
            </a:br>
            <a:r>
              <a:rPr lang="en-US" sz="2900" b="0">
                <a:solidFill>
                  <a:schemeClr val="bg1"/>
                </a:solidFill>
                <a:ea typeface="+mn-lt"/>
                <a:cs typeface="+mn-lt"/>
              </a:rPr>
              <a:t>• Upon visually analyzing the launch site KSC LC-39A, it's evident that it is:</a:t>
            </a:r>
          </a:p>
          <a:p>
            <a:pPr marL="285750" indent="-285750">
              <a:buChar char="•"/>
            </a:pPr>
            <a:r>
              <a:rPr lang="en-US" sz="2900" b="0">
                <a:solidFill>
                  <a:schemeClr val="bg1"/>
                </a:solidFill>
                <a:ea typeface="+mn-lt"/>
                <a:cs typeface="+mn-lt"/>
              </a:rPr>
              <a:t>relatively close to a railway (15.23 km),</a:t>
            </a:r>
          </a:p>
          <a:p>
            <a:pPr marL="285750" indent="-285750">
              <a:buChar char="•"/>
            </a:pPr>
            <a:r>
              <a:rPr lang="en-US" sz="2900" b="0">
                <a:solidFill>
                  <a:schemeClr val="bg1"/>
                </a:solidFill>
                <a:ea typeface="+mn-lt"/>
                <a:cs typeface="+mn-lt"/>
              </a:rPr>
              <a:t>relatively close to a highway (20.28 km),</a:t>
            </a:r>
          </a:p>
          <a:p>
            <a:pPr marL="285750" indent="-285750">
              <a:buChar char="•"/>
            </a:pPr>
            <a:r>
              <a:rPr lang="en-US" sz="2900" b="0">
                <a:solidFill>
                  <a:schemeClr val="bg1"/>
                </a:solidFill>
                <a:ea typeface="+mn-lt"/>
                <a:cs typeface="+mn-lt"/>
              </a:rPr>
              <a:t>relatively close to the coastline (14.99 km).</a:t>
            </a:r>
          </a:p>
          <a:p>
            <a:r>
              <a:rPr lang="en-US" sz="2900" b="0">
                <a:solidFill>
                  <a:schemeClr val="bg1"/>
                </a:solidFill>
                <a:ea typeface="+mn-lt"/>
                <a:cs typeface="+mn-lt"/>
              </a:rPr>
              <a:t>• Additionally, the launch site KSC LC-39A is in close proximity to its nearest city, Titusville (16.32 km).</a:t>
            </a:r>
          </a:p>
          <a:p>
            <a:r>
              <a:rPr lang="en-US" sz="2900" b="0">
                <a:solidFill>
                  <a:schemeClr val="bg1"/>
                </a:solidFill>
                <a:ea typeface="+mn-lt"/>
                <a:cs typeface="+mn-lt"/>
              </a:rPr>
              <a:t>• Considering that a failed rocket, with its high speed, can cover distances of 15-20 km in a matter of seconds, there is a potential risk to populated areas.</a:t>
            </a:r>
            <a:endParaRPr lang="en-US" sz="2500">
              <a:solidFill>
                <a:schemeClr val="bg1"/>
              </a:solidFill>
              <a:ea typeface="+mn-lt"/>
              <a:cs typeface="+mn-lt"/>
            </a:endParaRPr>
          </a:p>
          <a:p>
            <a:pPr marL="565785">
              <a:lnSpc>
                <a:spcPct val="100000"/>
              </a:lnSpc>
              <a:spcBef>
                <a:spcPts val="1534"/>
              </a:spcBef>
            </a:pPr>
            <a:endParaRPr lang="en-US" sz="3400" b="0">
              <a:latin typeface="Microsoft Sans Serif"/>
              <a:ea typeface="Microsoft Sans Serif"/>
              <a:cs typeface="Microsoft Sans Serif"/>
            </a:endParaRPr>
          </a:p>
        </p:txBody>
      </p:sp>
      <p:cxnSp>
        <p:nvCxnSpPr>
          <p:cNvPr id="84" name="Straight Connector 83">
            <a:extLst>
              <a:ext uri="{FF2B5EF4-FFF2-40B4-BE49-F238E27FC236}">
                <a16:creationId xmlns:a16="http://schemas.microsoft.com/office/drawing/2014/main" id="{278F1EB7-29E6-0E8F-2A13-FB9E0CE8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A graph with a line drawn on it&#10;&#10;Description automatically generated">
            <a:extLst>
              <a:ext uri="{FF2B5EF4-FFF2-40B4-BE49-F238E27FC236}">
                <a16:creationId xmlns:a16="http://schemas.microsoft.com/office/drawing/2014/main" id="{04220623-8612-D856-796E-5ED56F15357C}"/>
              </a:ext>
            </a:extLst>
          </p:cNvPr>
          <p:cNvPicPr>
            <a:picLocks noChangeAspect="1"/>
          </p:cNvPicPr>
          <p:nvPr/>
        </p:nvPicPr>
        <p:blipFill>
          <a:blip r:embed="rId4"/>
          <a:stretch>
            <a:fillRect/>
          </a:stretch>
        </p:blipFill>
        <p:spPr>
          <a:xfrm>
            <a:off x="151113" y="2174659"/>
            <a:ext cx="4153169" cy="900851"/>
          </a:xfrm>
          <a:prstGeom prst="rect">
            <a:avLst/>
          </a:prstGeom>
        </p:spPr>
      </p:pic>
      <p:pic>
        <p:nvPicPr>
          <p:cNvPr id="6" name="Picture 5" descr="A map with a path and a line&#10;&#10;Description automatically generated">
            <a:extLst>
              <a:ext uri="{FF2B5EF4-FFF2-40B4-BE49-F238E27FC236}">
                <a16:creationId xmlns:a16="http://schemas.microsoft.com/office/drawing/2014/main" id="{B9931C48-DB7B-4DEB-FF93-07D461E2E859}"/>
              </a:ext>
            </a:extLst>
          </p:cNvPr>
          <p:cNvPicPr>
            <a:picLocks noChangeAspect="1"/>
          </p:cNvPicPr>
          <p:nvPr/>
        </p:nvPicPr>
        <p:blipFill>
          <a:blip r:embed="rId5"/>
          <a:stretch>
            <a:fillRect/>
          </a:stretch>
        </p:blipFill>
        <p:spPr>
          <a:xfrm>
            <a:off x="150991" y="3089186"/>
            <a:ext cx="4194890" cy="1194783"/>
          </a:xfrm>
          <a:prstGeom prst="rect">
            <a:avLst/>
          </a:prstGeom>
        </p:spPr>
      </p:pic>
      <p:pic>
        <p:nvPicPr>
          <p:cNvPr id="7" name="Picture 6" descr="A map with a route&#10;&#10;Description automatically generated">
            <a:extLst>
              <a:ext uri="{FF2B5EF4-FFF2-40B4-BE49-F238E27FC236}">
                <a16:creationId xmlns:a16="http://schemas.microsoft.com/office/drawing/2014/main" id="{6247CE9A-1739-64DF-D5B1-7E8C20F82C42}"/>
              </a:ext>
            </a:extLst>
          </p:cNvPr>
          <p:cNvPicPr>
            <a:picLocks noChangeAspect="1"/>
          </p:cNvPicPr>
          <p:nvPr/>
        </p:nvPicPr>
        <p:blipFill>
          <a:blip r:embed="rId6"/>
          <a:stretch>
            <a:fillRect/>
          </a:stretch>
        </p:blipFill>
        <p:spPr>
          <a:xfrm>
            <a:off x="4350242" y="2176328"/>
            <a:ext cx="3409282" cy="4221801"/>
          </a:xfrm>
          <a:prstGeom prst="rect">
            <a:avLst/>
          </a:prstGeom>
        </p:spPr>
      </p:pic>
      <p:pic>
        <p:nvPicPr>
          <p:cNvPr id="8" name="Picture 7" descr="A map of a country with a route&#10;&#10;Description automatically generated">
            <a:extLst>
              <a:ext uri="{FF2B5EF4-FFF2-40B4-BE49-F238E27FC236}">
                <a16:creationId xmlns:a16="http://schemas.microsoft.com/office/drawing/2014/main" id="{AE110FFE-9DD8-8149-A2E3-199F9C6C07CC}"/>
              </a:ext>
            </a:extLst>
          </p:cNvPr>
          <p:cNvPicPr>
            <a:picLocks noChangeAspect="1"/>
          </p:cNvPicPr>
          <p:nvPr/>
        </p:nvPicPr>
        <p:blipFill>
          <a:blip r:embed="rId7"/>
          <a:stretch>
            <a:fillRect/>
          </a:stretch>
        </p:blipFill>
        <p:spPr>
          <a:xfrm>
            <a:off x="149918" y="4282091"/>
            <a:ext cx="4197036" cy="2136014"/>
          </a:xfrm>
          <a:prstGeom prst="rect">
            <a:avLst/>
          </a:prstGeom>
        </p:spPr>
      </p:pic>
    </p:spTree>
    <p:extLst>
      <p:ext uri="{BB962C8B-B14F-4D97-AF65-F5344CB8AC3E}">
        <p14:creationId xmlns:p14="http://schemas.microsoft.com/office/powerpoint/2010/main" val="1247452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1E5D1-D15F-685E-8CA3-20AC7CC48AB4}"/>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C150CA42-7D2B-071F-DC1D-FA0EA7DBC9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F6E73EA7-9D8B-6BFD-5E13-DBC267339D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5EEA1FD-BFD4-88D7-7865-0FFE41B5B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DC71DC1B-7BD3-9813-6183-BDA7167FD1AA}"/>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B233F54-C88A-3961-1DBA-15F894EA0E45}"/>
              </a:ext>
            </a:extLst>
          </p:cNvPr>
          <p:cNvSpPr>
            <a:spLocks noGrp="1"/>
          </p:cNvSpPr>
          <p:nvPr>
            <p:ph type="ctrTitle"/>
          </p:nvPr>
        </p:nvSpPr>
        <p:spPr>
          <a:xfrm>
            <a:off x="914401" y="1166446"/>
            <a:ext cx="11175204" cy="963298"/>
          </a:xfrm>
        </p:spPr>
        <p:txBody>
          <a:bodyPr vert="horz" lIns="91440" tIns="45720" rIns="91440" bIns="45720" rtlCol="0" anchor="t">
            <a:normAutofit fontScale="90000"/>
          </a:bodyPr>
          <a:lstStyle/>
          <a:p>
            <a:r>
              <a:rPr lang="en-US" sz="3600">
                <a:solidFill>
                  <a:schemeClr val="bg1"/>
                </a:solidFill>
                <a:ea typeface="+mj-lt"/>
                <a:cs typeface="+mj-lt"/>
              </a:rPr>
              <a:t>Build a Dashboard with </a:t>
            </a:r>
            <a:r>
              <a:rPr lang="en-US" sz="3600" err="1">
                <a:solidFill>
                  <a:schemeClr val="bg1"/>
                </a:solidFill>
                <a:ea typeface="+mj-lt"/>
                <a:cs typeface="+mj-lt"/>
              </a:rPr>
              <a:t>Plotly</a:t>
            </a:r>
            <a:r>
              <a:rPr lang="en-US" sz="3600">
                <a:solidFill>
                  <a:schemeClr val="bg1"/>
                </a:solidFill>
                <a:ea typeface="+mj-lt"/>
                <a:cs typeface="+mj-lt"/>
              </a:rPr>
              <a:t> Dash (Total success by Site)</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C4ABDA98-840A-CB24-9D35-7BCFED0831B6}"/>
              </a:ext>
            </a:extLst>
          </p:cNvPr>
          <p:cNvSpPr>
            <a:spLocks noGrp="1"/>
          </p:cNvSpPr>
          <p:nvPr>
            <p:ph type="subTitle" idx="1"/>
          </p:nvPr>
        </p:nvSpPr>
        <p:spPr>
          <a:xfrm>
            <a:off x="1182725" y="5069152"/>
            <a:ext cx="10921382" cy="1671243"/>
          </a:xfrm>
        </p:spPr>
        <p:txBody>
          <a:bodyPr vert="horz" lIns="91440" tIns="45720" rIns="91440" bIns="45720" rtlCol="0" anchor="b">
            <a:noAutofit/>
          </a:bodyPr>
          <a:lstStyle/>
          <a:p>
            <a:pPr marL="457200" indent="-457200">
              <a:buFont typeface="Arial"/>
              <a:buChar char="•"/>
            </a:pPr>
            <a:r>
              <a:rPr lang="en-US" sz="1600" b="0">
                <a:solidFill>
                  <a:schemeClr val="bg1"/>
                </a:solidFill>
                <a:latin typeface="Microsoft Sans Serif"/>
                <a:ea typeface="Microsoft Sans Serif"/>
                <a:cs typeface="Microsoft Sans Serif"/>
              </a:rPr>
              <a:t>The chart unmistakably illustrates that among all the sites, KSC LC-39A has the highest number of successful launches.</a:t>
            </a:r>
            <a:endParaRPr lang="en-US">
              <a:solidFill>
                <a:schemeClr val="bg1"/>
              </a:solidFill>
            </a:endParaRPr>
          </a:p>
          <a:p>
            <a:pPr marL="565785">
              <a:lnSpc>
                <a:spcPct val="100000"/>
              </a:lnSpc>
              <a:spcBef>
                <a:spcPts val="1534"/>
              </a:spcBef>
            </a:pPr>
            <a:endParaRPr lang="en-US" sz="3400" b="0">
              <a:latin typeface="Microsoft Sans Serif"/>
              <a:ea typeface="Microsoft Sans Serif"/>
              <a:cs typeface="Microsoft Sans Serif"/>
            </a:endParaRPr>
          </a:p>
        </p:txBody>
      </p:sp>
      <p:cxnSp>
        <p:nvCxnSpPr>
          <p:cNvPr id="84" name="Straight Connector 83">
            <a:extLst>
              <a:ext uri="{FF2B5EF4-FFF2-40B4-BE49-F238E27FC236}">
                <a16:creationId xmlns:a16="http://schemas.microsoft.com/office/drawing/2014/main" id="{40876D74-32E0-A2A1-2371-9B74D028EE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 name="Picture 8" descr="A pie chart with numbers and a number of percentages&#10;&#10;Description automatically generated">
            <a:extLst>
              <a:ext uri="{FF2B5EF4-FFF2-40B4-BE49-F238E27FC236}">
                <a16:creationId xmlns:a16="http://schemas.microsoft.com/office/drawing/2014/main" id="{ABBDB3E5-2384-F004-B4FE-6EC002896217}"/>
              </a:ext>
            </a:extLst>
          </p:cNvPr>
          <p:cNvPicPr>
            <a:picLocks noChangeAspect="1"/>
          </p:cNvPicPr>
          <p:nvPr/>
        </p:nvPicPr>
        <p:blipFill>
          <a:blip r:embed="rId4"/>
          <a:stretch>
            <a:fillRect/>
          </a:stretch>
        </p:blipFill>
        <p:spPr>
          <a:xfrm>
            <a:off x="2339662" y="2038699"/>
            <a:ext cx="8268730" cy="2607869"/>
          </a:xfrm>
          <a:prstGeom prst="rect">
            <a:avLst/>
          </a:prstGeom>
        </p:spPr>
      </p:pic>
    </p:spTree>
    <p:extLst>
      <p:ext uri="{BB962C8B-B14F-4D97-AF65-F5344CB8AC3E}">
        <p14:creationId xmlns:p14="http://schemas.microsoft.com/office/powerpoint/2010/main" val="398064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0C7A8-2C48-4295-0F38-0FE10E3175DD}"/>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1595BEEA-6DB6-74DF-5557-FF426A77B4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61CBFAD-1935-0AA0-776D-BD7A26B87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24AC6D3-934E-8AF3-8ED1-3224F4F56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0794C43A-6633-5B06-F121-20B67FD329CA}"/>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F8EC31B1-F7AB-ABB1-42A4-86F97FE3378E}"/>
              </a:ext>
            </a:extLst>
          </p:cNvPr>
          <p:cNvSpPr>
            <a:spLocks noGrp="1"/>
          </p:cNvSpPr>
          <p:nvPr>
            <p:ph type="ctrTitle"/>
          </p:nvPr>
        </p:nvSpPr>
        <p:spPr>
          <a:xfrm>
            <a:off x="914401" y="1166446"/>
            <a:ext cx="11175204" cy="963298"/>
          </a:xfrm>
        </p:spPr>
        <p:txBody>
          <a:bodyPr vert="horz" lIns="91440" tIns="45720" rIns="91440" bIns="45720" rtlCol="0" anchor="t">
            <a:normAutofit fontScale="90000"/>
          </a:bodyPr>
          <a:lstStyle/>
          <a:p>
            <a:r>
              <a:rPr lang="en-US" sz="3600">
                <a:solidFill>
                  <a:schemeClr val="bg1"/>
                </a:solidFill>
                <a:ea typeface="+mj-lt"/>
                <a:cs typeface="+mj-lt"/>
              </a:rPr>
              <a:t>Build a Dashboard with </a:t>
            </a:r>
            <a:r>
              <a:rPr lang="en-US" sz="3600" err="1">
                <a:solidFill>
                  <a:schemeClr val="bg1"/>
                </a:solidFill>
                <a:ea typeface="+mj-lt"/>
                <a:cs typeface="+mj-lt"/>
              </a:rPr>
              <a:t>Plotly</a:t>
            </a:r>
            <a:r>
              <a:rPr lang="en-US" sz="3600">
                <a:solidFill>
                  <a:schemeClr val="bg1"/>
                </a:solidFill>
                <a:ea typeface="+mj-lt"/>
                <a:cs typeface="+mj-lt"/>
              </a:rPr>
              <a:t> Dash (Payload mass vs Outcome for all sites with different payload mass selected)</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687AED64-6AC9-2CA9-A153-3B368B5AB5A3}"/>
              </a:ext>
            </a:extLst>
          </p:cNvPr>
          <p:cNvSpPr>
            <a:spLocks noGrp="1"/>
          </p:cNvSpPr>
          <p:nvPr>
            <p:ph type="subTitle" idx="1"/>
          </p:nvPr>
        </p:nvSpPr>
        <p:spPr>
          <a:xfrm>
            <a:off x="1189252" y="5532385"/>
            <a:ext cx="10622760" cy="857757"/>
          </a:xfrm>
        </p:spPr>
        <p:txBody>
          <a:bodyPr vert="horz" lIns="91440" tIns="45720" rIns="91440" bIns="45720" rtlCol="0">
            <a:normAutofit fontScale="32500" lnSpcReduction="20000"/>
          </a:bodyPr>
          <a:lstStyle/>
          <a:p>
            <a:pPr marL="285750" indent="-285750">
              <a:buFont typeface="Arial"/>
              <a:buChar char="•"/>
            </a:pPr>
            <a:r>
              <a:rPr lang="en-US" sz="4000" b="0">
                <a:solidFill>
                  <a:schemeClr val="bg1"/>
                </a:solidFill>
                <a:latin typeface="Microsoft Sans Serif"/>
                <a:ea typeface="Microsoft Sans Serif"/>
                <a:cs typeface="Microsoft Sans Serif"/>
              </a:rPr>
              <a:t>KSC LC-39A boasts the highest launch success rate at 76.9%, achieving 10 successful landings with only 3 instances of failu</a:t>
            </a:r>
            <a:r>
              <a:rPr lang="en-US" sz="3400" b="0">
                <a:solidFill>
                  <a:schemeClr val="bg1"/>
                </a:solidFill>
                <a:latin typeface="Microsoft Sans Serif"/>
                <a:ea typeface="Microsoft Sans Serif"/>
                <a:cs typeface="Microsoft Sans Serif"/>
              </a:rPr>
              <a:t>re.</a:t>
            </a:r>
            <a:endParaRPr lang="en-US">
              <a:solidFill>
                <a:schemeClr val="bg1"/>
              </a:solidFill>
            </a:endParaRPr>
          </a:p>
          <a:p>
            <a:pPr marL="565785">
              <a:lnSpc>
                <a:spcPct val="100000"/>
              </a:lnSpc>
              <a:spcBef>
                <a:spcPts val="1534"/>
              </a:spcBef>
            </a:pPr>
            <a:endParaRPr lang="en-US" sz="3400" b="0">
              <a:latin typeface="Microsoft Sans Serif"/>
              <a:ea typeface="Microsoft Sans Serif"/>
              <a:cs typeface="Microsoft Sans Serif"/>
            </a:endParaRPr>
          </a:p>
        </p:txBody>
      </p:sp>
      <p:cxnSp>
        <p:nvCxnSpPr>
          <p:cNvPr id="84" name="Straight Connector 83">
            <a:extLst>
              <a:ext uri="{FF2B5EF4-FFF2-40B4-BE49-F238E27FC236}">
                <a16:creationId xmlns:a16="http://schemas.microsoft.com/office/drawing/2014/main" id="{CD8145C8-27D2-04FB-15D4-417C1169A9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A blue and red pie chart&#10;&#10;Description automatically generated">
            <a:extLst>
              <a:ext uri="{FF2B5EF4-FFF2-40B4-BE49-F238E27FC236}">
                <a16:creationId xmlns:a16="http://schemas.microsoft.com/office/drawing/2014/main" id="{F1AB8B15-2A00-31D0-2A6C-C97D20374910}"/>
              </a:ext>
            </a:extLst>
          </p:cNvPr>
          <p:cNvPicPr>
            <a:picLocks noChangeAspect="1"/>
          </p:cNvPicPr>
          <p:nvPr/>
        </p:nvPicPr>
        <p:blipFill>
          <a:blip r:embed="rId4"/>
          <a:stretch>
            <a:fillRect/>
          </a:stretch>
        </p:blipFill>
        <p:spPr>
          <a:xfrm>
            <a:off x="2017690" y="2274811"/>
            <a:ext cx="8639433" cy="2731436"/>
          </a:xfrm>
          <a:prstGeom prst="rect">
            <a:avLst/>
          </a:prstGeom>
        </p:spPr>
      </p:pic>
    </p:spTree>
    <p:extLst>
      <p:ext uri="{BB962C8B-B14F-4D97-AF65-F5344CB8AC3E}">
        <p14:creationId xmlns:p14="http://schemas.microsoft.com/office/powerpoint/2010/main" val="1613782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90466-8488-8DCC-8EA8-DC43F5123878}"/>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069FE015-92C4-FFD5-E78C-D1F4F406C0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D60ED922-0FA7-310F-9462-3F13E46F2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D941D0C5-1AB4-B024-5C33-AA39DC8C4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7F0BC888-6D4B-C26B-0457-DD45932698CE}"/>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B193CB0E-D473-3341-C215-DAE8019D5986}"/>
              </a:ext>
            </a:extLst>
          </p:cNvPr>
          <p:cNvSpPr>
            <a:spLocks noGrp="1"/>
          </p:cNvSpPr>
          <p:nvPr>
            <p:ph type="ctrTitle"/>
          </p:nvPr>
        </p:nvSpPr>
        <p:spPr>
          <a:xfrm>
            <a:off x="914401" y="1166446"/>
            <a:ext cx="11175204" cy="963298"/>
          </a:xfrm>
        </p:spPr>
        <p:txBody>
          <a:bodyPr vert="horz" lIns="91440" tIns="45720" rIns="91440" bIns="45720" rtlCol="0" anchor="t">
            <a:normAutofit fontScale="90000"/>
          </a:bodyPr>
          <a:lstStyle/>
          <a:p>
            <a:r>
              <a:rPr lang="en-US" sz="3600">
                <a:solidFill>
                  <a:schemeClr val="bg1"/>
                </a:solidFill>
                <a:ea typeface="+mj-lt"/>
                <a:cs typeface="+mj-lt"/>
              </a:rPr>
              <a:t>Build a Dashboard with </a:t>
            </a:r>
            <a:r>
              <a:rPr lang="en-US" sz="3600" err="1">
                <a:solidFill>
                  <a:schemeClr val="bg1"/>
                </a:solidFill>
                <a:ea typeface="+mj-lt"/>
                <a:cs typeface="+mj-lt"/>
              </a:rPr>
              <a:t>Plotly</a:t>
            </a:r>
            <a:r>
              <a:rPr lang="en-US" sz="3600">
                <a:solidFill>
                  <a:schemeClr val="bg1"/>
                </a:solidFill>
                <a:ea typeface="+mj-lt"/>
                <a:cs typeface="+mj-lt"/>
              </a:rPr>
              <a:t> Dash (Total success by Site)</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F6C8C29F-AC49-C68C-0115-CE639BD78EA4}"/>
              </a:ext>
            </a:extLst>
          </p:cNvPr>
          <p:cNvSpPr>
            <a:spLocks noGrp="1"/>
          </p:cNvSpPr>
          <p:nvPr>
            <p:ph type="subTitle" idx="1"/>
          </p:nvPr>
        </p:nvSpPr>
        <p:spPr>
          <a:xfrm>
            <a:off x="7738333" y="2607952"/>
            <a:ext cx="4197247" cy="3524757"/>
          </a:xfrm>
        </p:spPr>
        <p:txBody>
          <a:bodyPr vert="horz" lIns="91440" tIns="45720" rIns="91440" bIns="45720" rtlCol="0" anchor="b">
            <a:noAutofit/>
          </a:bodyPr>
          <a:lstStyle/>
          <a:p>
            <a:pPr marL="285750" indent="-285750">
              <a:buChar char="•"/>
            </a:pPr>
            <a:r>
              <a:rPr lang="en-US" b="0">
                <a:solidFill>
                  <a:schemeClr val="bg1"/>
                </a:solidFill>
                <a:latin typeface="Microsoft Sans Serif"/>
                <a:ea typeface="Microsoft Sans Serif"/>
                <a:cs typeface="Microsoft Sans Serif"/>
              </a:rPr>
              <a:t>The charts indicate that payloads ranging between 2000 and 5500 kg exhibit the highest success rate.</a:t>
            </a:r>
            <a:endParaRPr lang="en-US" sz="2400">
              <a:solidFill>
                <a:schemeClr val="bg1"/>
              </a:solidFill>
            </a:endParaRPr>
          </a:p>
          <a:p>
            <a:pPr marL="565785">
              <a:lnSpc>
                <a:spcPct val="100000"/>
              </a:lnSpc>
              <a:spcBef>
                <a:spcPts val="1534"/>
              </a:spcBef>
            </a:pPr>
            <a:endParaRPr lang="en-US" sz="3400" b="0">
              <a:latin typeface="Microsoft Sans Serif"/>
              <a:ea typeface="Microsoft Sans Serif"/>
              <a:cs typeface="Microsoft Sans Serif"/>
            </a:endParaRPr>
          </a:p>
        </p:txBody>
      </p:sp>
      <p:cxnSp>
        <p:nvCxnSpPr>
          <p:cNvPr id="84" name="Straight Connector 83">
            <a:extLst>
              <a:ext uri="{FF2B5EF4-FFF2-40B4-BE49-F238E27FC236}">
                <a16:creationId xmlns:a16="http://schemas.microsoft.com/office/drawing/2014/main" id="{318D09A6-09F0-0B8C-7523-B75F04017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5" descr="A graph with colored dots&#10;&#10;Description automatically generated">
            <a:extLst>
              <a:ext uri="{FF2B5EF4-FFF2-40B4-BE49-F238E27FC236}">
                <a16:creationId xmlns:a16="http://schemas.microsoft.com/office/drawing/2014/main" id="{806B84A4-6D4A-3147-9748-534B7185136E}"/>
              </a:ext>
            </a:extLst>
          </p:cNvPr>
          <p:cNvPicPr>
            <a:picLocks noChangeAspect="1"/>
          </p:cNvPicPr>
          <p:nvPr/>
        </p:nvPicPr>
        <p:blipFill>
          <a:blip r:embed="rId4"/>
          <a:stretch>
            <a:fillRect/>
          </a:stretch>
        </p:blipFill>
        <p:spPr>
          <a:xfrm>
            <a:off x="397099" y="2260387"/>
            <a:ext cx="7146326" cy="2088931"/>
          </a:xfrm>
          <a:prstGeom prst="rect">
            <a:avLst/>
          </a:prstGeom>
        </p:spPr>
      </p:pic>
      <p:pic>
        <p:nvPicPr>
          <p:cNvPr id="7" name="Picture 6">
            <a:extLst>
              <a:ext uri="{FF2B5EF4-FFF2-40B4-BE49-F238E27FC236}">
                <a16:creationId xmlns:a16="http://schemas.microsoft.com/office/drawing/2014/main" id="{2FFEE6A6-7917-C051-63B2-882F423CA07C}"/>
              </a:ext>
            </a:extLst>
          </p:cNvPr>
          <p:cNvPicPr>
            <a:picLocks noChangeAspect="1"/>
          </p:cNvPicPr>
          <p:nvPr/>
        </p:nvPicPr>
        <p:blipFill>
          <a:blip r:embed="rId5"/>
          <a:stretch>
            <a:fillRect/>
          </a:stretch>
        </p:blipFill>
        <p:spPr>
          <a:xfrm>
            <a:off x="394053" y="4454048"/>
            <a:ext cx="7125732" cy="2095801"/>
          </a:xfrm>
          <a:prstGeom prst="rect">
            <a:avLst/>
          </a:prstGeom>
        </p:spPr>
      </p:pic>
    </p:spTree>
    <p:extLst>
      <p:ext uri="{BB962C8B-B14F-4D97-AF65-F5344CB8AC3E}">
        <p14:creationId xmlns:p14="http://schemas.microsoft.com/office/powerpoint/2010/main" val="3398656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54887-777B-471E-053A-1789D94B62EC}"/>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48627389-653D-10FA-EDAF-DBB1D34EA8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CE7694F8-ED44-EFE4-360A-8EE4A29B4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063D246-D99F-EA22-9495-0EDF0ED5F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3D57C32F-BF80-F2A9-3776-B2DA6D36C060}"/>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2E0CC0C7-C31F-BC9A-93F0-EA3DCC1ED810}"/>
              </a:ext>
            </a:extLst>
          </p:cNvPr>
          <p:cNvSpPr>
            <a:spLocks noGrp="1"/>
          </p:cNvSpPr>
          <p:nvPr>
            <p:ph type="ctrTitle"/>
          </p:nvPr>
        </p:nvSpPr>
        <p:spPr>
          <a:xfrm>
            <a:off x="914401" y="1166446"/>
            <a:ext cx="11175204" cy="963298"/>
          </a:xfrm>
        </p:spPr>
        <p:txBody>
          <a:bodyPr vert="horz" lIns="91440" tIns="45720" rIns="91440" bIns="45720" rtlCol="0" anchor="t">
            <a:normAutofit/>
          </a:bodyPr>
          <a:lstStyle/>
          <a:p>
            <a:r>
              <a:rPr lang="en-US" sz="3600">
                <a:solidFill>
                  <a:schemeClr val="bg1"/>
                </a:solidFill>
                <a:ea typeface="+mj-lt"/>
                <a:cs typeface="+mj-lt"/>
              </a:rPr>
              <a:t>Predictive analysis – Classification (Accuracy)</a:t>
            </a:r>
            <a:endParaRPr lang="en-US">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C9D7BC3C-A42D-B55C-7C46-4BC2946902EB}"/>
              </a:ext>
            </a:extLst>
          </p:cNvPr>
          <p:cNvSpPr>
            <a:spLocks noGrp="1"/>
          </p:cNvSpPr>
          <p:nvPr>
            <p:ph type="subTitle" idx="1"/>
          </p:nvPr>
        </p:nvSpPr>
        <p:spPr>
          <a:xfrm>
            <a:off x="5804038" y="3258133"/>
            <a:ext cx="5257867" cy="3720405"/>
          </a:xfrm>
        </p:spPr>
        <p:txBody>
          <a:bodyPr vert="horz" lIns="91440" tIns="45720" rIns="91440" bIns="45720" rtlCol="0" anchor="b">
            <a:noAutofit/>
          </a:bodyPr>
          <a:lstStyle/>
          <a:p>
            <a:pPr marL="285750" indent="-285750">
              <a:buChar char="•"/>
            </a:pPr>
            <a:r>
              <a:rPr lang="en-US" sz="1400" b="0" dirty="0">
                <a:solidFill>
                  <a:schemeClr val="bg1"/>
                </a:solidFill>
                <a:latin typeface="Microsoft Sans Serif"/>
                <a:ea typeface="Microsoft Sans Serif"/>
                <a:cs typeface="Microsoft Sans Serif"/>
              </a:rPr>
              <a:t>While the Test Set scores do not provide conclusive evidence regarding the best-performing method, it's important to note that the similarity in scores may be attributed to the small sample size (18 samples). To mitigate this, we conducted tests on the entire dataset. The overall dataset scores affirm that the Decision Tree Model stands out as the best model, not only exhibiting higher scores but also achieving the highest accuracy.</a:t>
            </a:r>
            <a:endParaRPr lang="en-US" sz="2400" dirty="0">
              <a:solidFill>
                <a:schemeClr val="bg1"/>
              </a:solidFill>
            </a:endParaRPr>
          </a:p>
          <a:p>
            <a:pPr marL="565785">
              <a:lnSpc>
                <a:spcPct val="100000"/>
              </a:lnSpc>
              <a:spcBef>
                <a:spcPts val="1534"/>
              </a:spcBef>
            </a:pPr>
            <a:endParaRPr lang="en-US" sz="3400" b="0">
              <a:latin typeface="Microsoft Sans Serif"/>
              <a:ea typeface="Microsoft Sans Serif"/>
              <a:cs typeface="Microsoft Sans Serif"/>
            </a:endParaRPr>
          </a:p>
        </p:txBody>
      </p:sp>
      <p:cxnSp>
        <p:nvCxnSpPr>
          <p:cNvPr id="84" name="Straight Connector 83">
            <a:extLst>
              <a:ext uri="{FF2B5EF4-FFF2-40B4-BE49-F238E27FC236}">
                <a16:creationId xmlns:a16="http://schemas.microsoft.com/office/drawing/2014/main" id="{E3FBD88C-2D39-934A-9B9E-2FEB1123F2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Subtítulo 2">
            <a:extLst>
              <a:ext uri="{FF2B5EF4-FFF2-40B4-BE49-F238E27FC236}">
                <a16:creationId xmlns:a16="http://schemas.microsoft.com/office/drawing/2014/main" id="{94B38F6D-946D-A71C-119E-020AC67248F5}"/>
              </a:ext>
            </a:extLst>
          </p:cNvPr>
          <p:cNvSpPr txBox="1">
            <a:spLocks/>
          </p:cNvSpPr>
          <p:nvPr/>
        </p:nvSpPr>
        <p:spPr>
          <a:xfrm>
            <a:off x="500930" y="1682647"/>
            <a:ext cx="5257867" cy="1259351"/>
          </a:xfrm>
          <a:prstGeom prst="rect">
            <a:avLst/>
          </a:prstGeom>
        </p:spPr>
        <p:txBody>
          <a:bodyPr vert="horz" lIns="91440" tIns="45720" rIns="91440" bIns="45720" rtlCol="0" anchor="b">
            <a:noAutofit/>
          </a:bodyPr>
          <a:lstStyle>
            <a:lvl1pPr marL="0" indent="0" algn="l" defTabSz="914400" rtl="0" eaLnBrk="1" latinLnBrk="0" hangingPunct="1">
              <a:lnSpc>
                <a:spcPct val="130000"/>
              </a:lnSpc>
              <a:spcBef>
                <a:spcPts val="1000"/>
              </a:spcBef>
              <a:buSzPct val="87000"/>
              <a:buFont typeface="Arial" panose="020B0604020202020204" pitchFamily="34" charset="0"/>
              <a:buNone/>
              <a:defRPr sz="1800" b="1" kern="1200" cap="all" spc="3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SzPct val="87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87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87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87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400" b="0" dirty="0">
                <a:solidFill>
                  <a:schemeClr val="bg1"/>
                </a:solidFill>
                <a:latin typeface="Microsoft Sans Serif"/>
                <a:ea typeface="Microsoft Sans Serif"/>
                <a:cs typeface="Microsoft Sans Serif"/>
              </a:rPr>
              <a:t>Scores of the Test Set</a:t>
            </a:r>
            <a:endParaRPr lang="en-US" sz="2400" dirty="0">
              <a:solidFill>
                <a:schemeClr val="bg1"/>
              </a:solidFill>
            </a:endParaRPr>
          </a:p>
          <a:p>
            <a:pPr marL="565785">
              <a:lnSpc>
                <a:spcPct val="100000"/>
              </a:lnSpc>
              <a:spcBef>
                <a:spcPts val="1534"/>
              </a:spcBef>
            </a:pPr>
            <a:endParaRPr lang="en-US" sz="3400" b="0">
              <a:latin typeface="Microsoft Sans Serif"/>
              <a:ea typeface="Microsoft Sans Serif"/>
              <a:cs typeface="Microsoft Sans Serif"/>
            </a:endParaRPr>
          </a:p>
        </p:txBody>
      </p:sp>
      <p:pic>
        <p:nvPicPr>
          <p:cNvPr id="10" name="Picture 9" descr="A screenshot of a graph&#10;&#10;Description automatically generated">
            <a:extLst>
              <a:ext uri="{FF2B5EF4-FFF2-40B4-BE49-F238E27FC236}">
                <a16:creationId xmlns:a16="http://schemas.microsoft.com/office/drawing/2014/main" id="{B59EF1F0-3C60-89C0-0DF7-BDF90CD84197}"/>
              </a:ext>
            </a:extLst>
          </p:cNvPr>
          <p:cNvPicPr>
            <a:picLocks noChangeAspect="1"/>
          </p:cNvPicPr>
          <p:nvPr/>
        </p:nvPicPr>
        <p:blipFill>
          <a:blip r:embed="rId4"/>
          <a:stretch>
            <a:fillRect/>
          </a:stretch>
        </p:blipFill>
        <p:spPr>
          <a:xfrm>
            <a:off x="548331" y="2542660"/>
            <a:ext cx="4330013" cy="2277247"/>
          </a:xfrm>
          <a:prstGeom prst="rect">
            <a:avLst/>
          </a:prstGeom>
        </p:spPr>
      </p:pic>
    </p:spTree>
    <p:extLst>
      <p:ext uri="{BB962C8B-B14F-4D97-AF65-F5344CB8AC3E}">
        <p14:creationId xmlns:p14="http://schemas.microsoft.com/office/powerpoint/2010/main" val="3261698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CC279-6BFD-06DE-52FD-BB051DBAC1C0}"/>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64F549C5-B5B6-4898-8630-053866568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C7B28D1F-B668-50BC-988C-6DB299DE35FC}"/>
              </a:ext>
            </a:extLst>
          </p:cNvPr>
          <p:cNvPicPr>
            <a:picLocks noChangeAspect="1"/>
          </p:cNvPicPr>
          <p:nvPr/>
        </p:nvPicPr>
        <p:blipFill rotWithShape="1">
          <a:blip r:embed="rId3">
            <a:alphaModFix amt="40000"/>
          </a:blip>
          <a:srcRect/>
          <a:stretch/>
        </p:blipFill>
        <p:spPr>
          <a:xfrm>
            <a:off x="20" y="10"/>
            <a:ext cx="12191980" cy="6857990"/>
          </a:xfrm>
          <a:prstGeom prst="rect">
            <a:avLst/>
          </a:prstGeom>
          <a:ln>
            <a:solidFill>
              <a:schemeClr val="tx1"/>
            </a:solidFill>
          </a:ln>
        </p:spPr>
      </p:pic>
      <p:sp>
        <p:nvSpPr>
          <p:cNvPr id="2" name="Título 1">
            <a:extLst>
              <a:ext uri="{FF2B5EF4-FFF2-40B4-BE49-F238E27FC236}">
                <a16:creationId xmlns:a16="http://schemas.microsoft.com/office/drawing/2014/main" id="{F8CC2B9E-23E6-8DCC-67E3-EBD5188EFF22}"/>
              </a:ext>
            </a:extLst>
          </p:cNvPr>
          <p:cNvSpPr>
            <a:spLocks noGrp="1"/>
          </p:cNvSpPr>
          <p:nvPr>
            <p:ph type="ctrTitle"/>
          </p:nvPr>
        </p:nvSpPr>
        <p:spPr>
          <a:xfrm>
            <a:off x="914401" y="1371600"/>
            <a:ext cx="4532128" cy="3607591"/>
          </a:xfrm>
        </p:spPr>
        <p:txBody>
          <a:bodyPr vert="horz" lIns="91440" tIns="45720" rIns="91440" bIns="45720" rtlCol="0" anchor="t">
            <a:normAutofit/>
          </a:bodyPr>
          <a:lstStyle/>
          <a:p>
            <a:r>
              <a:rPr lang="en-US" kern="1200">
                <a:solidFill>
                  <a:srgbClr val="FFFFFF"/>
                </a:solidFill>
                <a:latin typeface="+mj-lt"/>
                <a:ea typeface="+mj-ea"/>
                <a:cs typeface="+mj-cs"/>
              </a:rPr>
              <a:t>Introduction</a:t>
            </a:r>
          </a:p>
          <a:p>
            <a:endParaRPr lang="en-US" kern="1200">
              <a:solidFill>
                <a:srgbClr val="FFFFFF"/>
              </a:solidFill>
              <a:latin typeface="+mj-lt"/>
              <a:ea typeface="+mj-ea"/>
              <a:cs typeface="+mj-cs"/>
            </a:endParaRPr>
          </a:p>
        </p:txBody>
      </p:sp>
      <p:sp>
        <p:nvSpPr>
          <p:cNvPr id="3" name="Subtítulo 2">
            <a:extLst>
              <a:ext uri="{FF2B5EF4-FFF2-40B4-BE49-F238E27FC236}">
                <a16:creationId xmlns:a16="http://schemas.microsoft.com/office/drawing/2014/main" id="{EE4CF859-D9AC-950D-794A-672F1C38754C}"/>
              </a:ext>
            </a:extLst>
          </p:cNvPr>
          <p:cNvSpPr>
            <a:spLocks noGrp="1"/>
          </p:cNvSpPr>
          <p:nvPr>
            <p:ph type="subTitle" idx="1"/>
          </p:nvPr>
        </p:nvSpPr>
        <p:spPr>
          <a:xfrm>
            <a:off x="1247784" y="2047742"/>
            <a:ext cx="9706354" cy="3442677"/>
          </a:xfrm>
        </p:spPr>
        <p:txBody>
          <a:bodyPr vert="horz" lIns="91440" tIns="45720" rIns="91440" bIns="45720" rtlCol="0" anchor="b">
            <a:noAutofit/>
          </a:bodyPr>
          <a:lstStyle/>
          <a:p>
            <a:pPr>
              <a:lnSpc>
                <a:spcPct val="110000"/>
              </a:lnSpc>
            </a:pPr>
            <a:r>
              <a:rPr lang="en-US" sz="1200">
                <a:solidFill>
                  <a:srgbClr val="FFFFFF"/>
                </a:solidFill>
              </a:rPr>
              <a:t>Project background and context:</a:t>
            </a:r>
            <a:r>
              <a:rPr lang="en-US" sz="1200" b="0">
                <a:solidFill>
                  <a:srgbClr val="FFFFFF"/>
                </a:solidFill>
              </a:rPr>
              <a:t> This project aims to predict the successful landing of the Falcon 9 first stage, a critical aspect considering SpaceX's claim on their website that the cost of their Falcon 9 rocket launch is 62 million dollars, significantly lower than the costs of other providers, mainly because of SpaceX's ability to reuse the first stage. The prediction of the landing outcome is crucial not just for cost estimation but also for potential competitors seeking insights into SpaceX's cost-effective approach to rocket launches.</a:t>
            </a:r>
            <a:endParaRPr lang="en-US" sz="1200">
              <a:solidFill>
                <a:srgbClr val="FFFFFF"/>
              </a:solidFill>
            </a:endParaRPr>
          </a:p>
          <a:p>
            <a:pPr>
              <a:lnSpc>
                <a:spcPct val="110000"/>
              </a:lnSpc>
            </a:pPr>
            <a:r>
              <a:rPr lang="en-US" sz="1200">
                <a:solidFill>
                  <a:srgbClr val="FFFFFF"/>
                </a:solidFill>
              </a:rPr>
              <a:t>Problems seeking solutions</a:t>
            </a:r>
          </a:p>
          <a:p>
            <a:pPr marL="171450" indent="-171450">
              <a:lnSpc>
                <a:spcPct val="110000"/>
              </a:lnSpc>
              <a:buFont typeface="Arial" panose="020B0604020202020204" pitchFamily="34" charset="0"/>
              <a:buChar char="•"/>
            </a:pPr>
            <a:r>
              <a:rPr lang="en-US" sz="1200" b="0">
                <a:solidFill>
                  <a:srgbClr val="FFFFFF"/>
                </a:solidFill>
              </a:rPr>
              <a:t>What characteristics distinguish a landing as successful or failed?</a:t>
            </a:r>
            <a:endParaRPr lang="en-US" sz="1200">
              <a:solidFill>
                <a:srgbClr val="FFFFFF"/>
              </a:solidFill>
            </a:endParaRPr>
          </a:p>
          <a:p>
            <a:pPr marL="171450" indent="-171450">
              <a:lnSpc>
                <a:spcPct val="110000"/>
              </a:lnSpc>
              <a:buFont typeface="Arial" panose="020B0604020202020204" pitchFamily="34" charset="0"/>
              <a:buChar char="•"/>
            </a:pPr>
            <a:r>
              <a:rPr lang="en-US" sz="1200" b="0">
                <a:solidFill>
                  <a:srgbClr val="FFFFFF"/>
                </a:solidFill>
              </a:rPr>
              <a:t>How do the relationships among various rocket variables influence the success or failure of a landing?</a:t>
            </a:r>
            <a:endParaRPr lang="en-US" sz="1200">
              <a:solidFill>
                <a:srgbClr val="FFFFFF"/>
              </a:solidFill>
            </a:endParaRPr>
          </a:p>
          <a:p>
            <a:pPr marL="171450" indent="-171450">
              <a:lnSpc>
                <a:spcPct val="110000"/>
              </a:lnSpc>
              <a:buFont typeface="Arial" panose="020B0604020202020204" pitchFamily="34" charset="0"/>
              <a:buChar char="•"/>
            </a:pPr>
            <a:r>
              <a:rPr lang="en-US" sz="1200" b="0">
                <a:solidFill>
                  <a:srgbClr val="FFFFFF"/>
                </a:solidFill>
              </a:rPr>
              <a:t>What conditions will enable SpaceX to achieve the highest landing success rate?</a:t>
            </a:r>
            <a:endParaRPr lang="en-US" sz="1050">
              <a:solidFill>
                <a:srgbClr val="FFFFFF"/>
              </a:solidFill>
            </a:endParaRPr>
          </a:p>
        </p:txBody>
      </p:sp>
      <p:cxnSp>
        <p:nvCxnSpPr>
          <p:cNvPr id="117" name="Straight Connector 116">
            <a:extLst>
              <a:ext uri="{FF2B5EF4-FFF2-40B4-BE49-F238E27FC236}">
                <a16:creationId xmlns:a16="http://schemas.microsoft.com/office/drawing/2014/main" id="{FF43DFA6-AAD3-45D1-9463-5131054B32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729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91706-74E1-B02E-D397-48608F56FCBD}"/>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012484FF-3911-B4FC-AA50-6BC676242A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A62C95C0-4E44-CCA4-11D2-E93201F0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1EACB8A-5F1D-651F-4C93-5C39779EE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1CCC3219-C3F0-DA03-3749-C8251DE63EEC}"/>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649C73BF-809D-E2AD-41F1-3BEA3910B4B1}"/>
              </a:ext>
            </a:extLst>
          </p:cNvPr>
          <p:cNvSpPr>
            <a:spLocks noGrp="1"/>
          </p:cNvSpPr>
          <p:nvPr>
            <p:ph type="ctrTitle"/>
          </p:nvPr>
        </p:nvSpPr>
        <p:spPr>
          <a:xfrm>
            <a:off x="914401" y="1166446"/>
            <a:ext cx="11175204" cy="963298"/>
          </a:xfrm>
        </p:spPr>
        <p:txBody>
          <a:bodyPr vert="horz" lIns="91440" tIns="45720" rIns="91440" bIns="45720" rtlCol="0" anchor="t">
            <a:normAutofit/>
          </a:bodyPr>
          <a:lstStyle/>
          <a:p>
            <a:r>
              <a:rPr lang="en-US" sz="3600" dirty="0">
                <a:solidFill>
                  <a:schemeClr val="bg1"/>
                </a:solidFill>
                <a:ea typeface="+mj-lt"/>
                <a:cs typeface="+mj-lt"/>
              </a:rPr>
              <a:t>Predictive analysis – Classification (Confusion Matrix)</a:t>
            </a:r>
            <a:endParaRPr lang="en-US" dirty="0">
              <a:solidFill>
                <a:schemeClr val="bg1"/>
              </a:solidFill>
            </a:endParaRPr>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F69F15CD-77C5-7F43-88CD-28269E9151E8}"/>
              </a:ext>
            </a:extLst>
          </p:cNvPr>
          <p:cNvSpPr>
            <a:spLocks noGrp="1"/>
          </p:cNvSpPr>
          <p:nvPr>
            <p:ph type="subTitle" idx="1"/>
          </p:nvPr>
        </p:nvSpPr>
        <p:spPr>
          <a:xfrm>
            <a:off x="324280" y="2134277"/>
            <a:ext cx="4464976" cy="4142594"/>
          </a:xfrm>
        </p:spPr>
        <p:txBody>
          <a:bodyPr vert="horz" lIns="91440" tIns="45720" rIns="91440" bIns="45720" rtlCol="0" anchor="b">
            <a:noAutofit/>
          </a:bodyPr>
          <a:lstStyle/>
          <a:p>
            <a:pPr marL="285750" indent="-285750">
              <a:buChar char="•"/>
            </a:pPr>
            <a:r>
              <a:rPr lang="en-US" b="0" dirty="0">
                <a:solidFill>
                  <a:schemeClr val="bg1"/>
                </a:solidFill>
                <a:latin typeface="Microsoft Sans Serif"/>
                <a:ea typeface="Microsoft Sans Serif"/>
                <a:cs typeface="Microsoft Sans Serif"/>
              </a:rPr>
              <a:t>Given that the test accuracies are identical, the confusion matrices also exhibit uniformity. The primary issue with these models appears to be false positives.</a:t>
            </a:r>
            <a:endParaRPr lang="en-US" sz="2400" dirty="0">
              <a:solidFill>
                <a:schemeClr val="bg1"/>
              </a:solidFill>
            </a:endParaRPr>
          </a:p>
          <a:p>
            <a:pPr marL="565785">
              <a:lnSpc>
                <a:spcPct val="100000"/>
              </a:lnSpc>
              <a:spcBef>
                <a:spcPts val="1534"/>
              </a:spcBef>
            </a:pPr>
            <a:endParaRPr lang="en-US" sz="3400" b="0">
              <a:latin typeface="Microsoft Sans Serif"/>
              <a:ea typeface="Microsoft Sans Serif"/>
              <a:cs typeface="Microsoft Sans Serif"/>
            </a:endParaRPr>
          </a:p>
        </p:txBody>
      </p:sp>
      <p:cxnSp>
        <p:nvCxnSpPr>
          <p:cNvPr id="84" name="Straight Connector 83">
            <a:extLst>
              <a:ext uri="{FF2B5EF4-FFF2-40B4-BE49-F238E27FC236}">
                <a16:creationId xmlns:a16="http://schemas.microsoft.com/office/drawing/2014/main" id="{2637C491-B391-A701-75B5-CE043A78FD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A graph of a logistic matrix&#10;&#10;Description automatically generated">
            <a:extLst>
              <a:ext uri="{FF2B5EF4-FFF2-40B4-BE49-F238E27FC236}">
                <a16:creationId xmlns:a16="http://schemas.microsoft.com/office/drawing/2014/main" id="{5937314A-638D-FE1F-B964-15A648773083}"/>
              </a:ext>
            </a:extLst>
          </p:cNvPr>
          <p:cNvPicPr>
            <a:picLocks noChangeAspect="1"/>
          </p:cNvPicPr>
          <p:nvPr/>
        </p:nvPicPr>
        <p:blipFill>
          <a:blip r:embed="rId4"/>
          <a:stretch>
            <a:fillRect/>
          </a:stretch>
        </p:blipFill>
        <p:spPr>
          <a:xfrm>
            <a:off x="5600030" y="2123001"/>
            <a:ext cx="2226167" cy="1935856"/>
          </a:xfrm>
          <a:prstGeom prst="rect">
            <a:avLst/>
          </a:prstGeom>
        </p:spPr>
      </p:pic>
      <p:pic>
        <p:nvPicPr>
          <p:cNvPr id="6" name="Picture 5" descr="A graph of decision tree&#10;&#10;Description automatically generated">
            <a:extLst>
              <a:ext uri="{FF2B5EF4-FFF2-40B4-BE49-F238E27FC236}">
                <a16:creationId xmlns:a16="http://schemas.microsoft.com/office/drawing/2014/main" id="{38EC1832-7274-17C8-3991-DF77202F3883}"/>
              </a:ext>
            </a:extLst>
          </p:cNvPr>
          <p:cNvPicPr>
            <a:picLocks noChangeAspect="1"/>
          </p:cNvPicPr>
          <p:nvPr/>
        </p:nvPicPr>
        <p:blipFill>
          <a:blip r:embed="rId5"/>
          <a:stretch>
            <a:fillRect/>
          </a:stretch>
        </p:blipFill>
        <p:spPr>
          <a:xfrm>
            <a:off x="8954921" y="2123531"/>
            <a:ext cx="2156254" cy="1945674"/>
          </a:xfrm>
          <a:prstGeom prst="rect">
            <a:avLst/>
          </a:prstGeom>
        </p:spPr>
      </p:pic>
      <p:pic>
        <p:nvPicPr>
          <p:cNvPr id="7" name="Picture 6" descr="A graph of confusion matrix&#10;&#10;Description automatically generated">
            <a:extLst>
              <a:ext uri="{FF2B5EF4-FFF2-40B4-BE49-F238E27FC236}">
                <a16:creationId xmlns:a16="http://schemas.microsoft.com/office/drawing/2014/main" id="{4EB64C39-2DA4-4823-105A-D273497E4A76}"/>
              </a:ext>
            </a:extLst>
          </p:cNvPr>
          <p:cNvPicPr>
            <a:picLocks noChangeAspect="1"/>
          </p:cNvPicPr>
          <p:nvPr/>
        </p:nvPicPr>
        <p:blipFill>
          <a:blip r:embed="rId6"/>
          <a:stretch>
            <a:fillRect/>
          </a:stretch>
        </p:blipFill>
        <p:spPr>
          <a:xfrm>
            <a:off x="5581849" y="4403255"/>
            <a:ext cx="2375073" cy="1977082"/>
          </a:xfrm>
          <a:prstGeom prst="rect">
            <a:avLst/>
          </a:prstGeom>
        </p:spPr>
      </p:pic>
      <p:pic>
        <p:nvPicPr>
          <p:cNvPr id="8" name="Picture 7" descr="A screenshot of a graph&#10;&#10;Description automatically generated">
            <a:extLst>
              <a:ext uri="{FF2B5EF4-FFF2-40B4-BE49-F238E27FC236}">
                <a16:creationId xmlns:a16="http://schemas.microsoft.com/office/drawing/2014/main" id="{F2C2BE09-C521-DC48-E482-B876652DA465}"/>
              </a:ext>
            </a:extLst>
          </p:cNvPr>
          <p:cNvPicPr>
            <a:picLocks noChangeAspect="1"/>
          </p:cNvPicPr>
          <p:nvPr/>
        </p:nvPicPr>
        <p:blipFill>
          <a:blip r:embed="rId7"/>
          <a:stretch>
            <a:fillRect/>
          </a:stretch>
        </p:blipFill>
        <p:spPr>
          <a:xfrm>
            <a:off x="8954408" y="4404344"/>
            <a:ext cx="2272871" cy="1876426"/>
          </a:xfrm>
          <a:prstGeom prst="rect">
            <a:avLst/>
          </a:prstGeom>
        </p:spPr>
      </p:pic>
    </p:spTree>
    <p:extLst>
      <p:ext uri="{BB962C8B-B14F-4D97-AF65-F5344CB8AC3E}">
        <p14:creationId xmlns:p14="http://schemas.microsoft.com/office/powerpoint/2010/main" val="4208443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26E42-DE65-1B1C-1BF8-C540540798C8}"/>
            </a:ext>
          </a:extLst>
        </p:cNvPr>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2ED527AF-EDC0-19A8-930D-E3426F6201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5A5D77C-35EF-D942-BFAA-CB99A23E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1C0933C-134D-1D51-4975-592D02AAB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215DAB49-33C6-47BA-59E3-C64F5FD1080A}"/>
              </a:ext>
            </a:extLst>
          </p:cNvPr>
          <p:cNvPicPr>
            <a:picLocks noChangeAspect="1"/>
          </p:cNvPicPr>
          <p:nvPr/>
        </p:nvPicPr>
        <p:blipFill rotWithShape="1">
          <a:blip r:embed="rId3">
            <a:alphaModFix amt="40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4A06A0D8-96A8-5BB8-6E1A-E3092FBA0AF0}"/>
              </a:ext>
            </a:extLst>
          </p:cNvPr>
          <p:cNvSpPr>
            <a:spLocks noGrp="1"/>
          </p:cNvSpPr>
          <p:nvPr>
            <p:ph type="ctrTitle"/>
          </p:nvPr>
        </p:nvSpPr>
        <p:spPr>
          <a:xfrm>
            <a:off x="914401" y="1166446"/>
            <a:ext cx="11175204" cy="963298"/>
          </a:xfrm>
        </p:spPr>
        <p:txBody>
          <a:bodyPr vert="horz" lIns="91440" tIns="45720" rIns="91440" bIns="45720" rtlCol="0" anchor="t">
            <a:normAutofit/>
          </a:bodyPr>
          <a:lstStyle/>
          <a:p>
            <a:r>
              <a:rPr lang="en-US" sz="3600" dirty="0">
                <a:solidFill>
                  <a:schemeClr val="bg1"/>
                </a:solidFill>
                <a:ea typeface="+mj-lt"/>
                <a:cs typeface="+mj-lt"/>
              </a:rPr>
              <a:t>Conclusions</a:t>
            </a:r>
            <a:endParaRPr lang="en-US" dirty="0"/>
          </a:p>
          <a:p>
            <a:endParaRPr lang="en-US" sz="3600">
              <a:solidFill>
                <a:schemeClr val="bg1"/>
              </a:solidFill>
              <a:latin typeface="Segoe UI"/>
              <a:cs typeface="Segoe UI"/>
            </a:endParaRPr>
          </a:p>
          <a:p>
            <a:endParaRPr lang="en-US" sz="3600">
              <a:solidFill>
                <a:schemeClr val="bg1"/>
              </a:solidFill>
              <a:latin typeface="Segoe UI"/>
              <a:ea typeface="+mj-lt"/>
              <a:cs typeface="Segoe UI"/>
            </a:endParaRPr>
          </a:p>
          <a:p>
            <a:endParaRPr lang="en-US" sz="3600">
              <a:solidFill>
                <a:schemeClr val="bg1"/>
              </a:solidFill>
              <a:ea typeface="+mj-lt"/>
              <a:cs typeface="+mj-lt"/>
            </a:endParaRPr>
          </a:p>
          <a:p>
            <a:endParaRPr lang="en-US" sz="3600">
              <a:solidFill>
                <a:schemeClr val="bg1"/>
              </a:solidFill>
              <a:ea typeface="+mj-lt"/>
              <a:cs typeface="+mj-lt"/>
            </a:endParaRPr>
          </a:p>
        </p:txBody>
      </p:sp>
      <p:sp>
        <p:nvSpPr>
          <p:cNvPr id="3" name="Subtítulo 2">
            <a:extLst>
              <a:ext uri="{FF2B5EF4-FFF2-40B4-BE49-F238E27FC236}">
                <a16:creationId xmlns:a16="http://schemas.microsoft.com/office/drawing/2014/main" id="{377417DE-3B00-9CD8-86AD-59CEEEEC4B3C}"/>
              </a:ext>
            </a:extLst>
          </p:cNvPr>
          <p:cNvSpPr>
            <a:spLocks noGrp="1"/>
          </p:cNvSpPr>
          <p:nvPr>
            <p:ph type="subTitle" idx="1"/>
          </p:nvPr>
        </p:nvSpPr>
        <p:spPr>
          <a:xfrm>
            <a:off x="818550" y="3431737"/>
            <a:ext cx="10941975" cy="4142594"/>
          </a:xfrm>
        </p:spPr>
        <p:txBody>
          <a:bodyPr vert="horz" lIns="91440" tIns="45720" rIns="91440" bIns="45720" rtlCol="0" anchor="b">
            <a:noAutofit/>
          </a:bodyPr>
          <a:lstStyle/>
          <a:p>
            <a:pPr marL="285750" indent="-285750">
              <a:buChar char="•"/>
            </a:pPr>
            <a:r>
              <a:rPr lang="en-US" b="0" dirty="0">
                <a:solidFill>
                  <a:schemeClr val="bg1"/>
                </a:solidFill>
                <a:latin typeface="Microsoft Sans Serif"/>
                <a:ea typeface="Microsoft Sans Serif"/>
                <a:cs typeface="Microsoft Sans Serif"/>
              </a:rPr>
              <a:t>The Decision Tree Model proves to be the most effective algorithm for this dataset.</a:t>
            </a:r>
            <a:endParaRPr lang="en-US" sz="2400" dirty="0">
              <a:solidFill>
                <a:schemeClr val="bg1"/>
              </a:solidFill>
              <a:latin typeface="Grandview Display"/>
              <a:ea typeface="Microsoft Sans Serif"/>
              <a:cs typeface="Microsoft Sans Serif"/>
            </a:endParaRPr>
          </a:p>
          <a:p>
            <a:pPr marL="285750" indent="-285750">
              <a:buChar char="•"/>
            </a:pPr>
            <a:r>
              <a:rPr lang="en-US" b="0" dirty="0">
                <a:solidFill>
                  <a:schemeClr val="bg1"/>
                </a:solidFill>
                <a:latin typeface="Microsoft Sans Serif"/>
                <a:ea typeface="Microsoft Sans Serif"/>
                <a:cs typeface="Microsoft Sans Serif"/>
              </a:rPr>
              <a:t>Launches with lower payload masses tend to yield better results compared to larger payload launches.</a:t>
            </a:r>
            <a:endParaRPr lang="en-US" dirty="0">
              <a:solidFill>
                <a:schemeClr val="bg1"/>
              </a:solidFill>
            </a:endParaRPr>
          </a:p>
          <a:p>
            <a:pPr marL="285750" indent="-285750">
              <a:buChar char="•"/>
            </a:pPr>
            <a:r>
              <a:rPr lang="en-US" b="0" dirty="0">
                <a:solidFill>
                  <a:schemeClr val="bg1"/>
                </a:solidFill>
                <a:latin typeface="Microsoft Sans Serif"/>
                <a:ea typeface="Microsoft Sans Serif"/>
                <a:cs typeface="Microsoft Sans Serif"/>
              </a:rPr>
              <a:t>Most launch sites are located in close proximity to the Equator line, and all sites are in very close proximity to the coast.</a:t>
            </a:r>
            <a:endParaRPr lang="en-US" dirty="0"/>
          </a:p>
          <a:p>
            <a:pPr marL="285750" indent="-285750">
              <a:buChar char="•"/>
            </a:pPr>
            <a:r>
              <a:rPr lang="en-US" b="0" dirty="0">
                <a:solidFill>
                  <a:schemeClr val="bg1"/>
                </a:solidFill>
                <a:latin typeface="Microsoft Sans Serif"/>
                <a:ea typeface="Microsoft Sans Serif"/>
                <a:cs typeface="Microsoft Sans Serif"/>
              </a:rPr>
              <a:t>The success rate of launches demonstrates an increasing trend over the years.</a:t>
            </a:r>
            <a:endParaRPr lang="en-US" dirty="0"/>
          </a:p>
          <a:p>
            <a:pPr marL="285750" indent="-285750">
              <a:buChar char="•"/>
            </a:pPr>
            <a:r>
              <a:rPr lang="en-US" b="0" dirty="0">
                <a:solidFill>
                  <a:schemeClr val="bg1"/>
                </a:solidFill>
                <a:latin typeface="Microsoft Sans Serif"/>
                <a:ea typeface="Microsoft Sans Serif"/>
                <a:cs typeface="Microsoft Sans Serif"/>
              </a:rPr>
              <a:t>KSC LC-39A exhibits the highest success rate among all launch sites.</a:t>
            </a:r>
            <a:endParaRPr lang="en-US" dirty="0"/>
          </a:p>
          <a:p>
            <a:pPr marL="285750" indent="-285750">
              <a:buChar char="•"/>
            </a:pPr>
            <a:endParaRPr lang="en-US" b="0" dirty="0">
              <a:solidFill>
                <a:schemeClr val="bg1"/>
              </a:solidFill>
              <a:latin typeface="Microsoft Sans Serif"/>
              <a:ea typeface="Microsoft Sans Serif"/>
              <a:cs typeface="Microsoft Sans Serif"/>
            </a:endParaRPr>
          </a:p>
          <a:p>
            <a:pPr marL="565785">
              <a:lnSpc>
                <a:spcPct val="100000"/>
              </a:lnSpc>
              <a:spcBef>
                <a:spcPts val="1534"/>
              </a:spcBef>
            </a:pPr>
            <a:endParaRPr lang="en-US" sz="3400" b="0">
              <a:latin typeface="Microsoft Sans Serif"/>
              <a:ea typeface="Microsoft Sans Serif"/>
              <a:cs typeface="Microsoft Sans Serif"/>
            </a:endParaRPr>
          </a:p>
        </p:txBody>
      </p:sp>
      <p:cxnSp>
        <p:nvCxnSpPr>
          <p:cNvPr id="84" name="Straight Connector 83">
            <a:extLst>
              <a:ext uri="{FF2B5EF4-FFF2-40B4-BE49-F238E27FC236}">
                <a16:creationId xmlns:a16="http://schemas.microsoft.com/office/drawing/2014/main" id="{3B4DB16F-25E2-6276-A013-118D7D7347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190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98001-3467-427C-D3B5-ABA03C775218}"/>
              </a:ext>
            </a:extLst>
          </p:cNvPr>
          <p:cNvSpPr>
            <a:spLocks noGrp="1"/>
          </p:cNvSpPr>
          <p:nvPr>
            <p:ph type="title"/>
          </p:nvPr>
        </p:nvSpPr>
        <p:spPr>
          <a:xfrm>
            <a:off x="6683604" y="1626124"/>
            <a:ext cx="5363852" cy="1802876"/>
          </a:xfrm>
        </p:spPr>
        <p:txBody>
          <a:bodyPr>
            <a:normAutofit fontScale="90000"/>
          </a:bodyPr>
          <a:lstStyle/>
          <a:p>
            <a:r>
              <a:rPr lang="en-US" sz="6000" b="1" dirty="0">
                <a:solidFill>
                  <a:schemeClr val="bg1"/>
                </a:solidFill>
              </a:rPr>
              <a:t>Thank you for your time</a:t>
            </a:r>
            <a:endParaRPr lang="es-PE" sz="6000" b="1" dirty="0">
              <a:solidFill>
                <a:schemeClr val="bg1"/>
              </a:solidFill>
            </a:endParaRPr>
          </a:p>
        </p:txBody>
      </p:sp>
    </p:spTree>
    <p:extLst>
      <p:ext uri="{BB962C8B-B14F-4D97-AF65-F5344CB8AC3E}">
        <p14:creationId xmlns:p14="http://schemas.microsoft.com/office/powerpoint/2010/main" val="2231974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B9DA-8776-C191-5B8B-271848F1FB26}"/>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1CA3F822-0F42-9875-E040-7E8A591747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C0058034-9F5F-B366-0C27-ABB3363E15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6948945-70CB-853F-75EA-D88E5862B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CF924B53-5E09-DD2F-6BC2-D7A12011F62B}"/>
              </a:ext>
            </a:extLst>
          </p:cNvPr>
          <p:cNvPicPr>
            <a:picLocks noChangeAspect="1"/>
          </p:cNvPicPr>
          <p:nvPr/>
        </p:nvPicPr>
        <p:blipFill rotWithShape="1">
          <a:blip r:embed="rId3">
            <a:alphaModFix amt="40000"/>
          </a:blip>
          <a:srcRect/>
          <a:stretch/>
        </p:blipFill>
        <p:spPr>
          <a:xfrm>
            <a:off x="20" y="10"/>
            <a:ext cx="12191980" cy="6857990"/>
          </a:xfrm>
          <a:prstGeom prst="rect">
            <a:avLst/>
          </a:prstGeom>
          <a:ln>
            <a:solidFill>
              <a:schemeClr val="tx1"/>
            </a:solidFill>
          </a:ln>
        </p:spPr>
      </p:pic>
      <p:sp>
        <p:nvSpPr>
          <p:cNvPr id="2" name="Título 1">
            <a:extLst>
              <a:ext uri="{FF2B5EF4-FFF2-40B4-BE49-F238E27FC236}">
                <a16:creationId xmlns:a16="http://schemas.microsoft.com/office/drawing/2014/main" id="{290E8705-B22A-DE48-B372-277B786218AD}"/>
              </a:ext>
            </a:extLst>
          </p:cNvPr>
          <p:cNvSpPr>
            <a:spLocks noGrp="1"/>
          </p:cNvSpPr>
          <p:nvPr>
            <p:ph type="ctrTitle"/>
          </p:nvPr>
        </p:nvSpPr>
        <p:spPr>
          <a:xfrm>
            <a:off x="914401" y="1371600"/>
            <a:ext cx="4532128" cy="618207"/>
          </a:xfrm>
        </p:spPr>
        <p:txBody>
          <a:bodyPr vert="horz" lIns="91440" tIns="45720" rIns="91440" bIns="45720" rtlCol="0" anchor="t">
            <a:normAutofit fontScale="90000"/>
          </a:bodyPr>
          <a:lstStyle/>
          <a:p>
            <a:r>
              <a:rPr lang="en-US">
                <a:solidFill>
                  <a:srgbClr val="FFFFFF"/>
                </a:solidFill>
                <a:ea typeface="+mj-lt"/>
                <a:cs typeface="+mj-lt"/>
              </a:rPr>
              <a:t>Methodology</a:t>
            </a:r>
            <a:endParaRPr lang="en-US">
              <a:ea typeface="+mj-ea"/>
              <a:cs typeface="+mj-cs"/>
            </a:endParaRPr>
          </a:p>
          <a:p>
            <a:endParaRPr lang="en-US" kern="1200">
              <a:solidFill>
                <a:srgbClr val="FFFFFF"/>
              </a:solidFill>
              <a:latin typeface="+mj-lt"/>
              <a:ea typeface="+mj-ea"/>
              <a:cs typeface="+mj-cs"/>
            </a:endParaRPr>
          </a:p>
        </p:txBody>
      </p:sp>
      <p:sp>
        <p:nvSpPr>
          <p:cNvPr id="3" name="Subtítulo 2">
            <a:extLst>
              <a:ext uri="{FF2B5EF4-FFF2-40B4-BE49-F238E27FC236}">
                <a16:creationId xmlns:a16="http://schemas.microsoft.com/office/drawing/2014/main" id="{B5165A74-2CC1-6F56-8839-6E002F6ECA2F}"/>
              </a:ext>
            </a:extLst>
          </p:cNvPr>
          <p:cNvSpPr>
            <a:spLocks noGrp="1"/>
          </p:cNvSpPr>
          <p:nvPr>
            <p:ph type="subTitle" idx="1"/>
          </p:nvPr>
        </p:nvSpPr>
        <p:spPr>
          <a:xfrm>
            <a:off x="1237052" y="1951150"/>
            <a:ext cx="9706354" cy="4505184"/>
          </a:xfrm>
        </p:spPr>
        <p:txBody>
          <a:bodyPr vert="horz" lIns="91440" tIns="45720" rIns="91440" bIns="45720" rtlCol="0" anchor="b">
            <a:noAutofit/>
          </a:bodyPr>
          <a:lstStyle/>
          <a:p>
            <a:r>
              <a:rPr lang="en-US" sz="1200">
                <a:solidFill>
                  <a:srgbClr val="FFFFFF"/>
                </a:solidFill>
                <a:ea typeface="+mn-lt"/>
                <a:cs typeface="+mn-lt"/>
              </a:rPr>
              <a:t>Data collection methodology</a:t>
            </a:r>
            <a:r>
              <a:rPr lang="en-US" sz="1200" b="0">
                <a:solidFill>
                  <a:srgbClr val="FFFFFF"/>
                </a:solidFill>
                <a:ea typeface="+mn-lt"/>
                <a:cs typeface="+mn-lt"/>
              </a:rPr>
              <a:t>:</a:t>
            </a:r>
            <a:endParaRPr lang="en-US" b="0">
              <a:ea typeface="+mn-lt"/>
              <a:cs typeface="+mn-lt"/>
            </a:endParaRPr>
          </a:p>
          <a:p>
            <a:pPr marL="171450" indent="-171450">
              <a:buChar char="•"/>
            </a:pPr>
            <a:r>
              <a:rPr lang="en-US" sz="1200" b="0">
                <a:solidFill>
                  <a:srgbClr val="FFFFFF"/>
                </a:solidFill>
                <a:ea typeface="+mn-lt"/>
                <a:cs typeface="+mn-lt"/>
              </a:rPr>
              <a:t>Using SpaceX Rest API</a:t>
            </a:r>
            <a:endParaRPr lang="en-US"/>
          </a:p>
          <a:p>
            <a:pPr marL="171450" indent="-171450">
              <a:buChar char="•"/>
            </a:pPr>
            <a:r>
              <a:rPr lang="en-US" sz="1200" b="0">
                <a:solidFill>
                  <a:srgbClr val="FFFFFF"/>
                </a:solidFill>
                <a:ea typeface="+mn-lt"/>
                <a:cs typeface="+mn-lt"/>
              </a:rPr>
              <a:t>Using Web Scrapping from Wikipedia</a:t>
            </a:r>
            <a:endParaRPr lang="en-US"/>
          </a:p>
          <a:p>
            <a:r>
              <a:rPr lang="en-US" sz="1200">
                <a:solidFill>
                  <a:srgbClr val="FFFFFF"/>
                </a:solidFill>
                <a:ea typeface="+mn-lt"/>
                <a:cs typeface="+mn-lt"/>
              </a:rPr>
              <a:t>Performed data wrangling</a:t>
            </a:r>
            <a:endParaRPr lang="en-US"/>
          </a:p>
          <a:p>
            <a:pPr marL="171450" indent="-171450">
              <a:buChar char="•"/>
            </a:pPr>
            <a:r>
              <a:rPr lang="en-US" sz="1200" b="0">
                <a:solidFill>
                  <a:srgbClr val="FFFFFF"/>
                </a:solidFill>
                <a:ea typeface="+mn-lt"/>
                <a:cs typeface="+mn-lt"/>
              </a:rPr>
              <a:t>Filtering the data</a:t>
            </a:r>
            <a:endParaRPr lang="en-US"/>
          </a:p>
          <a:p>
            <a:pPr marL="171450" indent="-171450">
              <a:buChar char="•"/>
            </a:pPr>
            <a:r>
              <a:rPr lang="en-US" sz="1200" b="0">
                <a:solidFill>
                  <a:srgbClr val="FFFFFF"/>
                </a:solidFill>
                <a:ea typeface="+mn-lt"/>
                <a:cs typeface="+mn-lt"/>
              </a:rPr>
              <a:t>Dealing with missing values</a:t>
            </a:r>
            <a:endParaRPr lang="en-US"/>
          </a:p>
          <a:p>
            <a:pPr marL="171450" indent="-171450">
              <a:buChar char="•"/>
            </a:pPr>
            <a:r>
              <a:rPr lang="en-US" sz="1200" b="0">
                <a:solidFill>
                  <a:srgbClr val="FFFFFF"/>
                </a:solidFill>
                <a:ea typeface="+mn-lt"/>
                <a:cs typeface="+mn-lt"/>
              </a:rPr>
              <a:t>Using One Hot Encoding for classification models</a:t>
            </a:r>
            <a:endParaRPr lang="en-US"/>
          </a:p>
          <a:p>
            <a:r>
              <a:rPr lang="en-US" sz="1200">
                <a:solidFill>
                  <a:srgbClr val="FFFFFF"/>
                </a:solidFill>
                <a:ea typeface="+mn-lt"/>
                <a:cs typeface="+mn-lt"/>
              </a:rPr>
              <a:t>Performed exploratory data analysis (EDA) using visualization and SQL</a:t>
            </a:r>
            <a:endParaRPr lang="en-US"/>
          </a:p>
          <a:p>
            <a:r>
              <a:rPr lang="en-US" sz="1200">
                <a:solidFill>
                  <a:srgbClr val="FFFFFF"/>
                </a:solidFill>
                <a:ea typeface="+mn-lt"/>
                <a:cs typeface="+mn-lt"/>
              </a:rPr>
              <a:t>Performed interactive visual analytics using Folium and </a:t>
            </a:r>
            <a:r>
              <a:rPr lang="en-US" sz="1200" err="1">
                <a:solidFill>
                  <a:srgbClr val="FFFFFF"/>
                </a:solidFill>
                <a:ea typeface="+mn-lt"/>
                <a:cs typeface="+mn-lt"/>
              </a:rPr>
              <a:t>Plotly</a:t>
            </a:r>
            <a:r>
              <a:rPr lang="en-US" sz="1200">
                <a:solidFill>
                  <a:srgbClr val="FFFFFF"/>
                </a:solidFill>
                <a:ea typeface="+mn-lt"/>
                <a:cs typeface="+mn-lt"/>
              </a:rPr>
              <a:t> Dash</a:t>
            </a:r>
            <a:endParaRPr lang="en-US"/>
          </a:p>
          <a:p>
            <a:r>
              <a:rPr lang="en-US" sz="1200">
                <a:solidFill>
                  <a:srgbClr val="FFFFFF"/>
                </a:solidFill>
                <a:ea typeface="+mn-lt"/>
                <a:cs typeface="+mn-lt"/>
              </a:rPr>
              <a:t>Performed predictive analysis using classification models</a:t>
            </a:r>
            <a:endParaRPr lang="en-US"/>
          </a:p>
          <a:p>
            <a:pPr marL="171450" indent="-171450">
              <a:buChar char="•"/>
            </a:pPr>
            <a:r>
              <a:rPr lang="en-US" sz="1200" b="0">
                <a:solidFill>
                  <a:srgbClr val="FFFFFF"/>
                </a:solidFill>
                <a:ea typeface="+mn-lt"/>
                <a:cs typeface="+mn-lt"/>
              </a:rPr>
              <a:t>Building, tuning and evaluation of classification models </a:t>
            </a:r>
            <a:endParaRPr lang="en-US"/>
          </a:p>
        </p:txBody>
      </p:sp>
      <p:cxnSp>
        <p:nvCxnSpPr>
          <p:cNvPr id="117" name="Straight Connector 116">
            <a:extLst>
              <a:ext uri="{FF2B5EF4-FFF2-40B4-BE49-F238E27FC236}">
                <a16:creationId xmlns:a16="http://schemas.microsoft.com/office/drawing/2014/main" id="{E78E958D-D82D-5D6C-C5A8-C6C75673E7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519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09F53-A24C-3CF6-1A1E-23E43FC75A17}"/>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5023CD13-C38E-E078-77CC-F3665C08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143860D-1F6A-17E1-C857-540B79F52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EB166883-ECF6-932B-C307-CEB5CF937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6825111C-5D76-2230-C397-FD8FEE6EB0AB}"/>
              </a:ext>
            </a:extLst>
          </p:cNvPr>
          <p:cNvPicPr>
            <a:picLocks noChangeAspect="1"/>
          </p:cNvPicPr>
          <p:nvPr/>
        </p:nvPicPr>
        <p:blipFill rotWithShape="1">
          <a:blip r:embed="rId3">
            <a:alphaModFix amt="40000"/>
          </a:blip>
          <a:srcRect/>
          <a:stretch/>
        </p:blipFill>
        <p:spPr>
          <a:xfrm>
            <a:off x="20" y="10"/>
            <a:ext cx="12191980" cy="6857990"/>
          </a:xfrm>
          <a:prstGeom prst="rect">
            <a:avLst/>
          </a:prstGeom>
          <a:ln>
            <a:solidFill>
              <a:schemeClr val="tx1"/>
            </a:solidFill>
          </a:ln>
        </p:spPr>
      </p:pic>
      <p:sp>
        <p:nvSpPr>
          <p:cNvPr id="2" name="Título 1">
            <a:extLst>
              <a:ext uri="{FF2B5EF4-FFF2-40B4-BE49-F238E27FC236}">
                <a16:creationId xmlns:a16="http://schemas.microsoft.com/office/drawing/2014/main" id="{7446791C-F8DB-D214-C48A-56B51872C280}"/>
              </a:ext>
            </a:extLst>
          </p:cNvPr>
          <p:cNvSpPr>
            <a:spLocks noGrp="1"/>
          </p:cNvSpPr>
          <p:nvPr>
            <p:ph type="ctrTitle"/>
          </p:nvPr>
        </p:nvSpPr>
        <p:spPr>
          <a:xfrm>
            <a:off x="914401" y="1371600"/>
            <a:ext cx="7804820" cy="618207"/>
          </a:xfrm>
        </p:spPr>
        <p:txBody>
          <a:bodyPr vert="horz" lIns="91440" tIns="45720" rIns="91440" bIns="45720" rtlCol="0" anchor="t">
            <a:normAutofit fontScale="90000"/>
          </a:bodyPr>
          <a:lstStyle/>
          <a:p>
            <a:r>
              <a:rPr lang="en-US">
                <a:solidFill>
                  <a:schemeClr val="bg1"/>
                </a:solidFill>
                <a:ea typeface="+mj-lt"/>
                <a:cs typeface="+mj-lt"/>
              </a:rPr>
              <a:t>Methodology - Data collection</a:t>
            </a:r>
          </a:p>
          <a:p>
            <a:endParaRPr lang="en-US" kern="1200">
              <a:solidFill>
                <a:srgbClr val="FFFFFF"/>
              </a:solidFill>
              <a:latin typeface="+mj-lt"/>
              <a:ea typeface="+mj-ea"/>
              <a:cs typeface="+mj-cs"/>
            </a:endParaRPr>
          </a:p>
        </p:txBody>
      </p:sp>
      <p:sp>
        <p:nvSpPr>
          <p:cNvPr id="3" name="Subtítulo 2">
            <a:extLst>
              <a:ext uri="{FF2B5EF4-FFF2-40B4-BE49-F238E27FC236}">
                <a16:creationId xmlns:a16="http://schemas.microsoft.com/office/drawing/2014/main" id="{3FDB8AC2-1A41-9447-DBB7-E4360AD8C86C}"/>
              </a:ext>
            </a:extLst>
          </p:cNvPr>
          <p:cNvSpPr>
            <a:spLocks noGrp="1"/>
          </p:cNvSpPr>
          <p:nvPr>
            <p:ph type="subTitle" idx="1"/>
          </p:nvPr>
        </p:nvSpPr>
        <p:spPr>
          <a:xfrm>
            <a:off x="1246821" y="2087919"/>
            <a:ext cx="9706354" cy="4026492"/>
          </a:xfrm>
        </p:spPr>
        <p:txBody>
          <a:bodyPr vert="horz" lIns="91440" tIns="45720" rIns="91440" bIns="45720" rtlCol="0" anchor="b">
            <a:noAutofit/>
          </a:bodyPr>
          <a:lstStyle/>
          <a:p>
            <a:r>
              <a:rPr lang="en-US" sz="1200" b="0">
                <a:solidFill>
                  <a:schemeClr val="bg1"/>
                </a:solidFill>
                <a:ea typeface="+mn-lt"/>
                <a:cs typeface="+mn-lt"/>
              </a:rPr>
              <a:t>The data collection process utilized a dual approach, incorporating API requests from SpaceX REST API and employing web scraping techniques to extract information from a table within SpaceX's Wikipedia entry. This combined methodology was necessary to ensure comprehensive data gathering for a more thorough analysis of launches.</a:t>
            </a:r>
            <a:endParaRPr lang="en-US">
              <a:solidFill>
                <a:schemeClr val="bg1"/>
              </a:solidFill>
            </a:endParaRPr>
          </a:p>
          <a:p>
            <a:r>
              <a:rPr lang="en-US" sz="1200" b="0">
                <a:solidFill>
                  <a:schemeClr val="bg1"/>
                </a:solidFill>
                <a:ea typeface="+mn-lt"/>
                <a:cs typeface="+mn-lt"/>
              </a:rPr>
              <a:t>The data columns obtained through the SpaceX REST API include: </a:t>
            </a:r>
            <a:r>
              <a:rPr lang="en-US" sz="1200" b="0" err="1">
                <a:solidFill>
                  <a:schemeClr val="bg1"/>
                </a:solidFill>
                <a:ea typeface="+mn-lt"/>
                <a:cs typeface="+mn-lt"/>
              </a:rPr>
              <a:t>FlightNumber</a:t>
            </a:r>
            <a:r>
              <a:rPr lang="en-US" sz="1200" b="0">
                <a:solidFill>
                  <a:schemeClr val="bg1"/>
                </a:solidFill>
                <a:ea typeface="+mn-lt"/>
                <a:cs typeface="+mn-lt"/>
              </a:rPr>
              <a:t>, Date, </a:t>
            </a:r>
            <a:r>
              <a:rPr lang="en-US" sz="1200" b="0" err="1">
                <a:solidFill>
                  <a:schemeClr val="bg1"/>
                </a:solidFill>
                <a:ea typeface="+mn-lt"/>
                <a:cs typeface="+mn-lt"/>
              </a:rPr>
              <a:t>BoosterVersion</a:t>
            </a:r>
            <a:r>
              <a:rPr lang="en-US" sz="1200" b="0">
                <a:solidFill>
                  <a:schemeClr val="bg1"/>
                </a:solidFill>
                <a:ea typeface="+mn-lt"/>
                <a:cs typeface="+mn-lt"/>
              </a:rPr>
              <a:t>, </a:t>
            </a:r>
            <a:r>
              <a:rPr lang="en-US" sz="1200" b="0" err="1">
                <a:solidFill>
                  <a:schemeClr val="bg1"/>
                </a:solidFill>
                <a:ea typeface="+mn-lt"/>
                <a:cs typeface="+mn-lt"/>
              </a:rPr>
              <a:t>PayloadMass</a:t>
            </a:r>
            <a:r>
              <a:rPr lang="en-US" sz="1200" b="0">
                <a:solidFill>
                  <a:schemeClr val="bg1"/>
                </a:solidFill>
                <a:ea typeface="+mn-lt"/>
                <a:cs typeface="+mn-lt"/>
              </a:rPr>
              <a:t>, Orbit, </a:t>
            </a:r>
            <a:r>
              <a:rPr lang="en-US" sz="1200" b="0" err="1">
                <a:solidFill>
                  <a:schemeClr val="bg1"/>
                </a:solidFill>
                <a:ea typeface="+mn-lt"/>
                <a:cs typeface="+mn-lt"/>
              </a:rPr>
              <a:t>LaunchSite</a:t>
            </a:r>
            <a:r>
              <a:rPr lang="en-US" sz="1200" b="0">
                <a:solidFill>
                  <a:schemeClr val="bg1"/>
                </a:solidFill>
                <a:ea typeface="+mn-lt"/>
                <a:cs typeface="+mn-lt"/>
              </a:rPr>
              <a:t>, Outcome, Flights, </a:t>
            </a:r>
            <a:r>
              <a:rPr lang="en-US" sz="1200" b="0" err="1">
                <a:solidFill>
                  <a:schemeClr val="bg1"/>
                </a:solidFill>
                <a:ea typeface="+mn-lt"/>
                <a:cs typeface="+mn-lt"/>
              </a:rPr>
              <a:t>GridFins</a:t>
            </a:r>
            <a:r>
              <a:rPr lang="en-US" sz="1200" b="0">
                <a:solidFill>
                  <a:schemeClr val="bg1"/>
                </a:solidFill>
                <a:ea typeface="+mn-lt"/>
                <a:cs typeface="+mn-lt"/>
              </a:rPr>
              <a:t>, Reused, Legs, </a:t>
            </a:r>
            <a:r>
              <a:rPr lang="en-US" sz="1200" b="0" err="1">
                <a:solidFill>
                  <a:schemeClr val="bg1"/>
                </a:solidFill>
                <a:ea typeface="+mn-lt"/>
                <a:cs typeface="+mn-lt"/>
              </a:rPr>
              <a:t>LandingPad</a:t>
            </a:r>
            <a:r>
              <a:rPr lang="en-US" sz="1200" b="0">
                <a:solidFill>
                  <a:schemeClr val="bg1"/>
                </a:solidFill>
                <a:ea typeface="+mn-lt"/>
                <a:cs typeface="+mn-lt"/>
              </a:rPr>
              <a:t>, Block, </a:t>
            </a:r>
            <a:r>
              <a:rPr lang="en-US" sz="1200" b="0" err="1">
                <a:solidFill>
                  <a:schemeClr val="bg1"/>
                </a:solidFill>
                <a:ea typeface="+mn-lt"/>
                <a:cs typeface="+mn-lt"/>
              </a:rPr>
              <a:t>ReusedCount</a:t>
            </a:r>
            <a:r>
              <a:rPr lang="en-US" sz="1200" b="0">
                <a:solidFill>
                  <a:schemeClr val="bg1"/>
                </a:solidFill>
                <a:ea typeface="+mn-lt"/>
                <a:cs typeface="+mn-lt"/>
              </a:rPr>
              <a:t>, Serial, Longitude, and Latitude.</a:t>
            </a:r>
            <a:endParaRPr lang="en-US">
              <a:solidFill>
                <a:schemeClr val="bg1"/>
              </a:solidFill>
            </a:endParaRPr>
          </a:p>
          <a:p>
            <a:r>
              <a:rPr lang="en-US" sz="1200" b="0">
                <a:solidFill>
                  <a:schemeClr val="bg1"/>
                </a:solidFill>
                <a:ea typeface="+mn-lt"/>
                <a:cs typeface="+mn-lt"/>
              </a:rPr>
              <a:t>In contrast, the data columns acquired through Wikipedia web scraping encompass: Flight No., Launch site, Payload, </a:t>
            </a:r>
            <a:r>
              <a:rPr lang="en-US" sz="1200" b="0" err="1">
                <a:solidFill>
                  <a:schemeClr val="bg1"/>
                </a:solidFill>
                <a:ea typeface="+mn-lt"/>
                <a:cs typeface="+mn-lt"/>
              </a:rPr>
              <a:t>PayloadMass</a:t>
            </a:r>
            <a:r>
              <a:rPr lang="en-US" sz="1200" b="0">
                <a:solidFill>
                  <a:schemeClr val="bg1"/>
                </a:solidFill>
                <a:ea typeface="+mn-lt"/>
                <a:cs typeface="+mn-lt"/>
              </a:rPr>
              <a:t>, Orbit, Customer, Launch outcome, Version Booster, Booster landing, Date, and Time.</a:t>
            </a:r>
            <a:endParaRPr lang="en-US">
              <a:solidFill>
                <a:schemeClr val="bg1"/>
              </a:solidFill>
              <a:ea typeface="+mn-lt"/>
              <a:cs typeface="+mn-lt"/>
            </a:endParaRPr>
          </a:p>
          <a:p>
            <a:r>
              <a:rPr lang="en-US" sz="1200" b="0">
                <a:solidFill>
                  <a:schemeClr val="bg1"/>
                </a:solidFill>
                <a:ea typeface="+mn-lt"/>
                <a:cs typeface="+mn-lt"/>
              </a:rPr>
              <a:t>This dual-sourced data compilation ensures a comprehensive dataset for a detailed and comprehensive analytical examination</a:t>
            </a:r>
            <a:r>
              <a:rPr lang="en-US" sz="1200" b="0">
                <a:solidFill>
                  <a:srgbClr val="D1D5DB"/>
                </a:solidFill>
                <a:ea typeface="+mn-lt"/>
                <a:cs typeface="+mn-lt"/>
              </a:rPr>
              <a:t>.</a:t>
            </a:r>
            <a:endParaRPr lang="en-US"/>
          </a:p>
          <a:p>
            <a:endParaRPr lang="en-US"/>
          </a:p>
        </p:txBody>
      </p:sp>
      <p:cxnSp>
        <p:nvCxnSpPr>
          <p:cNvPr id="117" name="Straight Connector 116">
            <a:extLst>
              <a:ext uri="{FF2B5EF4-FFF2-40B4-BE49-F238E27FC236}">
                <a16:creationId xmlns:a16="http://schemas.microsoft.com/office/drawing/2014/main" id="{D0B1C4FC-0FFC-D932-91E3-F892E37F3D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C6338-CF63-71D0-269C-60C16AFB3B1D}"/>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264512C7-995A-4983-D403-796AF963C4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0B4E368F-FA14-2CFF-3EF8-6B8948890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E46BED95-8E9B-EB4A-A216-E6882510D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9F6435C4-2689-C74A-82CF-E10CC7A28A28}"/>
              </a:ext>
            </a:extLst>
          </p:cNvPr>
          <p:cNvPicPr>
            <a:picLocks noChangeAspect="1"/>
          </p:cNvPicPr>
          <p:nvPr/>
        </p:nvPicPr>
        <p:blipFill rotWithShape="1">
          <a:blip r:embed="rId3">
            <a:alphaModFix amt="40000"/>
          </a:blip>
          <a:srcRect/>
          <a:stretch/>
        </p:blipFill>
        <p:spPr>
          <a:xfrm>
            <a:off x="20" y="10"/>
            <a:ext cx="12191980" cy="6857990"/>
          </a:xfrm>
          <a:prstGeom prst="rect">
            <a:avLst/>
          </a:prstGeom>
          <a:ln>
            <a:solidFill>
              <a:schemeClr val="tx1"/>
            </a:solidFill>
          </a:ln>
        </p:spPr>
      </p:pic>
      <p:sp>
        <p:nvSpPr>
          <p:cNvPr id="2" name="Título 1">
            <a:extLst>
              <a:ext uri="{FF2B5EF4-FFF2-40B4-BE49-F238E27FC236}">
                <a16:creationId xmlns:a16="http://schemas.microsoft.com/office/drawing/2014/main" id="{1E8978DA-3099-0BBE-6DA2-B54EBFFE9FEE}"/>
              </a:ext>
            </a:extLst>
          </p:cNvPr>
          <p:cNvSpPr>
            <a:spLocks noGrp="1"/>
          </p:cNvSpPr>
          <p:nvPr>
            <p:ph type="ctrTitle"/>
          </p:nvPr>
        </p:nvSpPr>
        <p:spPr>
          <a:xfrm>
            <a:off x="894863" y="1185985"/>
            <a:ext cx="7804820" cy="618207"/>
          </a:xfrm>
        </p:spPr>
        <p:txBody>
          <a:bodyPr vert="horz" lIns="91440" tIns="45720" rIns="91440" bIns="45720" rtlCol="0" anchor="t">
            <a:normAutofit fontScale="90000"/>
          </a:bodyPr>
          <a:lstStyle/>
          <a:p>
            <a:r>
              <a:rPr lang="en-US">
                <a:solidFill>
                  <a:schemeClr val="bg1"/>
                </a:solidFill>
                <a:ea typeface="+mj-lt"/>
                <a:cs typeface="+mj-lt"/>
              </a:rPr>
              <a:t>Methodology - Data collection via API</a:t>
            </a:r>
          </a:p>
          <a:p>
            <a:endParaRPr lang="en-US" kern="1200">
              <a:solidFill>
                <a:srgbClr val="FFFFFF"/>
              </a:solidFill>
              <a:latin typeface="+mj-lt"/>
              <a:ea typeface="+mj-ea"/>
              <a:cs typeface="+mj-cs"/>
            </a:endParaRPr>
          </a:p>
        </p:txBody>
      </p:sp>
      <p:sp>
        <p:nvSpPr>
          <p:cNvPr id="3" name="Subtítulo 2">
            <a:extLst>
              <a:ext uri="{FF2B5EF4-FFF2-40B4-BE49-F238E27FC236}">
                <a16:creationId xmlns:a16="http://schemas.microsoft.com/office/drawing/2014/main" id="{0BDECE0E-1994-CA96-B073-3651DF82FF61}"/>
              </a:ext>
            </a:extLst>
          </p:cNvPr>
          <p:cNvSpPr>
            <a:spLocks noGrp="1"/>
          </p:cNvSpPr>
          <p:nvPr>
            <p:ph type="subTitle" idx="1"/>
          </p:nvPr>
        </p:nvSpPr>
        <p:spPr>
          <a:xfrm>
            <a:off x="1246821" y="2087919"/>
            <a:ext cx="9706354" cy="4026492"/>
          </a:xfrm>
        </p:spPr>
        <p:txBody>
          <a:bodyPr vert="horz" lIns="91440" tIns="45720" rIns="91440" bIns="45720" rtlCol="0" anchor="b">
            <a:noAutofit/>
          </a:bodyPr>
          <a:lstStyle/>
          <a:p>
            <a:endParaRPr lang="en-US" sz="1200" b="0">
              <a:solidFill>
                <a:schemeClr val="bg1"/>
              </a:solidFill>
            </a:endParaRPr>
          </a:p>
          <a:p>
            <a:endParaRPr lang="en-US"/>
          </a:p>
        </p:txBody>
      </p:sp>
      <p:cxnSp>
        <p:nvCxnSpPr>
          <p:cNvPr id="117" name="Straight Connector 116">
            <a:extLst>
              <a:ext uri="{FF2B5EF4-FFF2-40B4-BE49-F238E27FC236}">
                <a16:creationId xmlns:a16="http://schemas.microsoft.com/office/drawing/2014/main" id="{41EF12C4-B33E-4B59-9FAC-0DED2A23DA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28CDC685-672D-31EE-4B1A-247BED377636}"/>
              </a:ext>
            </a:extLst>
          </p:cNvPr>
          <p:cNvGraphicFramePr/>
          <p:nvPr>
            <p:extLst>
              <p:ext uri="{D42A27DB-BD31-4B8C-83A1-F6EECF244321}">
                <p14:modId xmlns:p14="http://schemas.microsoft.com/office/powerpoint/2010/main" val="3116665780"/>
              </p:ext>
            </p:extLst>
          </p:nvPr>
        </p:nvGraphicFramePr>
        <p:xfrm>
          <a:off x="1115482" y="2000738"/>
          <a:ext cx="10046676" cy="44586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508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9837B-4D1E-3938-9433-B51F0CC6BF26}"/>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CD1F3ECD-1DD2-B4B5-93A7-D80EA0A970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74E166A8-CE71-8ED8-FC69-94882C25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86672FB3-EEB6-DE51-0D16-09824793B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32254EEF-D029-69B4-9F3A-8F59DC99B59A}"/>
              </a:ext>
            </a:extLst>
          </p:cNvPr>
          <p:cNvPicPr>
            <a:picLocks noChangeAspect="1"/>
          </p:cNvPicPr>
          <p:nvPr/>
        </p:nvPicPr>
        <p:blipFill rotWithShape="1">
          <a:blip r:embed="rId3">
            <a:alphaModFix amt="40000"/>
          </a:blip>
          <a:srcRect/>
          <a:stretch/>
        </p:blipFill>
        <p:spPr>
          <a:xfrm>
            <a:off x="20" y="10"/>
            <a:ext cx="12191980" cy="6857990"/>
          </a:xfrm>
          <a:prstGeom prst="rect">
            <a:avLst/>
          </a:prstGeom>
          <a:ln>
            <a:solidFill>
              <a:schemeClr val="tx1"/>
            </a:solidFill>
          </a:ln>
        </p:spPr>
      </p:pic>
      <p:sp>
        <p:nvSpPr>
          <p:cNvPr id="2" name="Título 1">
            <a:extLst>
              <a:ext uri="{FF2B5EF4-FFF2-40B4-BE49-F238E27FC236}">
                <a16:creationId xmlns:a16="http://schemas.microsoft.com/office/drawing/2014/main" id="{D8B8A131-8486-C74E-F9B8-BE789E0665C2}"/>
              </a:ext>
            </a:extLst>
          </p:cNvPr>
          <p:cNvSpPr>
            <a:spLocks noGrp="1"/>
          </p:cNvSpPr>
          <p:nvPr>
            <p:ph type="ctrTitle"/>
          </p:nvPr>
        </p:nvSpPr>
        <p:spPr>
          <a:xfrm>
            <a:off x="894863" y="1185985"/>
            <a:ext cx="10051743" cy="618207"/>
          </a:xfrm>
        </p:spPr>
        <p:txBody>
          <a:bodyPr vert="horz" lIns="91440" tIns="45720" rIns="91440" bIns="45720" rtlCol="0" anchor="t">
            <a:normAutofit fontScale="90000"/>
          </a:bodyPr>
          <a:lstStyle/>
          <a:p>
            <a:r>
              <a:rPr lang="en-US">
                <a:solidFill>
                  <a:schemeClr val="bg1"/>
                </a:solidFill>
                <a:ea typeface="+mj-lt"/>
                <a:cs typeface="+mj-lt"/>
              </a:rPr>
              <a:t>Methodology - Data collection via Web scraping</a:t>
            </a:r>
          </a:p>
          <a:p>
            <a:endParaRPr lang="en-US" kern="1200">
              <a:solidFill>
                <a:srgbClr val="FFFFFF"/>
              </a:solidFill>
              <a:latin typeface="+mj-lt"/>
              <a:ea typeface="+mj-ea"/>
              <a:cs typeface="+mj-cs"/>
            </a:endParaRPr>
          </a:p>
        </p:txBody>
      </p:sp>
      <p:sp>
        <p:nvSpPr>
          <p:cNvPr id="3" name="Subtítulo 2">
            <a:extLst>
              <a:ext uri="{FF2B5EF4-FFF2-40B4-BE49-F238E27FC236}">
                <a16:creationId xmlns:a16="http://schemas.microsoft.com/office/drawing/2014/main" id="{C88FBA7F-BF5E-F350-F5CB-15F0B9207B01}"/>
              </a:ext>
            </a:extLst>
          </p:cNvPr>
          <p:cNvSpPr>
            <a:spLocks noGrp="1"/>
          </p:cNvSpPr>
          <p:nvPr>
            <p:ph type="subTitle" idx="1"/>
          </p:nvPr>
        </p:nvSpPr>
        <p:spPr>
          <a:xfrm>
            <a:off x="1246821" y="2087919"/>
            <a:ext cx="9706354" cy="4026492"/>
          </a:xfrm>
        </p:spPr>
        <p:txBody>
          <a:bodyPr vert="horz" lIns="91440" tIns="45720" rIns="91440" bIns="45720" rtlCol="0" anchor="b">
            <a:noAutofit/>
          </a:bodyPr>
          <a:lstStyle/>
          <a:p>
            <a:endParaRPr lang="en-US" sz="1200" b="0">
              <a:solidFill>
                <a:schemeClr val="bg1"/>
              </a:solidFill>
            </a:endParaRPr>
          </a:p>
          <a:p>
            <a:endParaRPr lang="en-US"/>
          </a:p>
        </p:txBody>
      </p:sp>
      <p:cxnSp>
        <p:nvCxnSpPr>
          <p:cNvPr id="117" name="Straight Connector 116">
            <a:extLst>
              <a:ext uri="{FF2B5EF4-FFF2-40B4-BE49-F238E27FC236}">
                <a16:creationId xmlns:a16="http://schemas.microsoft.com/office/drawing/2014/main" id="{3C1FC75B-3C1A-50F5-A1B0-A0D271A3B6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A0C40CAE-000D-5431-45FE-736EC0A4036F}"/>
              </a:ext>
            </a:extLst>
          </p:cNvPr>
          <p:cNvGraphicFramePr/>
          <p:nvPr>
            <p:extLst>
              <p:ext uri="{D42A27DB-BD31-4B8C-83A1-F6EECF244321}">
                <p14:modId xmlns:p14="http://schemas.microsoft.com/office/powerpoint/2010/main" val="2132476618"/>
              </p:ext>
            </p:extLst>
          </p:nvPr>
        </p:nvGraphicFramePr>
        <p:xfrm>
          <a:off x="1115482" y="2000738"/>
          <a:ext cx="10046676" cy="44586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5918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28AB0-9A4C-98D5-643D-455E322C41D4}"/>
            </a:ext>
          </a:extLst>
        </p:cNvPr>
        <p:cNvGrpSpPr/>
        <p:nvPr/>
      </p:nvGrpSpPr>
      <p:grpSpPr>
        <a:xfrm>
          <a:off x="0" y="0"/>
          <a:ext cx="0" cy="0"/>
          <a:chOff x="0" y="0"/>
          <a:chExt cx="0" cy="0"/>
        </a:xfrm>
      </p:grpSpPr>
      <p:cxnSp>
        <p:nvCxnSpPr>
          <p:cNvPr id="111" name="Straight Connector 110">
            <a:extLst>
              <a:ext uri="{FF2B5EF4-FFF2-40B4-BE49-F238E27FC236}">
                <a16:creationId xmlns:a16="http://schemas.microsoft.com/office/drawing/2014/main" id="{6C477B95-2479-559D-256F-5AC10DADA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C7137B6B-8F85-27B8-E702-AC776AA86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06AA745-EAC6-6BB8-1AB8-D9F7A664C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storia y grandes hitos de SpaceX, la gran locura espacial de Elon Musk |  Computer Hoy">
            <a:extLst>
              <a:ext uri="{FF2B5EF4-FFF2-40B4-BE49-F238E27FC236}">
                <a16:creationId xmlns:a16="http://schemas.microsoft.com/office/drawing/2014/main" id="{C6CE658E-E857-E25F-EA95-BBBE7D09BFA7}"/>
              </a:ext>
            </a:extLst>
          </p:cNvPr>
          <p:cNvPicPr>
            <a:picLocks noChangeAspect="1"/>
          </p:cNvPicPr>
          <p:nvPr/>
        </p:nvPicPr>
        <p:blipFill rotWithShape="1">
          <a:blip r:embed="rId3">
            <a:alphaModFix amt="40000"/>
          </a:blip>
          <a:srcRect/>
          <a:stretch/>
        </p:blipFill>
        <p:spPr>
          <a:xfrm>
            <a:off x="20" y="10"/>
            <a:ext cx="12191980" cy="6857990"/>
          </a:xfrm>
          <a:prstGeom prst="rect">
            <a:avLst/>
          </a:prstGeom>
          <a:ln>
            <a:solidFill>
              <a:schemeClr val="tx1"/>
            </a:solidFill>
          </a:ln>
        </p:spPr>
      </p:pic>
      <p:sp>
        <p:nvSpPr>
          <p:cNvPr id="2" name="Título 1">
            <a:extLst>
              <a:ext uri="{FF2B5EF4-FFF2-40B4-BE49-F238E27FC236}">
                <a16:creationId xmlns:a16="http://schemas.microsoft.com/office/drawing/2014/main" id="{422E32A8-C34F-8293-3861-DF8F13DDCEBB}"/>
              </a:ext>
            </a:extLst>
          </p:cNvPr>
          <p:cNvSpPr>
            <a:spLocks noGrp="1"/>
          </p:cNvSpPr>
          <p:nvPr>
            <p:ph type="ctrTitle"/>
          </p:nvPr>
        </p:nvSpPr>
        <p:spPr>
          <a:xfrm>
            <a:off x="946598" y="1167685"/>
            <a:ext cx="7804820" cy="618207"/>
          </a:xfrm>
        </p:spPr>
        <p:txBody>
          <a:bodyPr vert="horz" lIns="91440" tIns="45720" rIns="91440" bIns="45720" rtlCol="0" anchor="t">
            <a:normAutofit fontScale="90000"/>
          </a:bodyPr>
          <a:lstStyle/>
          <a:p>
            <a:r>
              <a:rPr lang="en-US">
                <a:solidFill>
                  <a:schemeClr val="bg1"/>
                </a:solidFill>
                <a:ea typeface="+mj-lt"/>
                <a:cs typeface="+mj-lt"/>
              </a:rPr>
              <a:t>Methodology - Data wrangling</a:t>
            </a:r>
          </a:p>
          <a:p>
            <a:endParaRPr lang="en-US">
              <a:solidFill>
                <a:schemeClr val="bg1"/>
              </a:solidFill>
              <a:ea typeface="+mj-lt"/>
              <a:cs typeface="+mj-lt"/>
            </a:endParaRPr>
          </a:p>
          <a:p>
            <a:endParaRPr lang="en-US" kern="1200">
              <a:solidFill>
                <a:srgbClr val="FFFFFF"/>
              </a:solidFill>
              <a:latin typeface="+mj-lt"/>
              <a:ea typeface="+mj-ea"/>
              <a:cs typeface="+mj-cs"/>
            </a:endParaRPr>
          </a:p>
        </p:txBody>
      </p:sp>
      <p:sp>
        <p:nvSpPr>
          <p:cNvPr id="3" name="Subtítulo 2">
            <a:extLst>
              <a:ext uri="{FF2B5EF4-FFF2-40B4-BE49-F238E27FC236}">
                <a16:creationId xmlns:a16="http://schemas.microsoft.com/office/drawing/2014/main" id="{F654B6AC-AD7C-205F-7EF3-7633DF5219BE}"/>
              </a:ext>
            </a:extLst>
          </p:cNvPr>
          <p:cNvSpPr>
            <a:spLocks noGrp="1"/>
          </p:cNvSpPr>
          <p:nvPr>
            <p:ph type="subTitle" idx="1"/>
          </p:nvPr>
        </p:nvSpPr>
        <p:spPr>
          <a:xfrm>
            <a:off x="1032174" y="1712285"/>
            <a:ext cx="5185125" cy="3920131"/>
          </a:xfrm>
        </p:spPr>
        <p:txBody>
          <a:bodyPr vert="horz" lIns="91440" tIns="45720" rIns="91440" bIns="45720" rtlCol="0" anchor="b">
            <a:noAutofit/>
          </a:bodyPr>
          <a:lstStyle/>
          <a:p>
            <a:pPr algn="just"/>
            <a:r>
              <a:rPr lang="en-US" sz="1200" b="0">
                <a:solidFill>
                  <a:srgbClr val="FFFFFF"/>
                </a:solidFill>
                <a:ea typeface="+mn-lt"/>
                <a:cs typeface="+mn-lt"/>
              </a:rPr>
              <a:t>In the dataset, unsuccessful booster landings are categorized based on outcomes like True Ocean (successful ocean landing), False Ocean (unsuccessful ocean landing), True RTLS (successful ground pad landing), False RTLS (unsuccessful ground pad landing), True ASDS (successful drone ship landing), and False ASDS (unsuccessful drone ship landing). For simplicity, these outcomes are converted into Training Labels: "1" for successful landings and "0" for unsuccessful ones.</a:t>
            </a:r>
            <a:endParaRPr lang="en-US">
              <a:solidFill>
                <a:srgbClr val="FFFFFF"/>
              </a:solidFill>
            </a:endParaRPr>
          </a:p>
          <a:p>
            <a:endParaRPr lang="en-US">
              <a:solidFill>
                <a:srgbClr val="FFFFFF"/>
              </a:solidFill>
            </a:endParaRPr>
          </a:p>
        </p:txBody>
      </p:sp>
      <p:cxnSp>
        <p:nvCxnSpPr>
          <p:cNvPr id="117" name="Straight Connector 116">
            <a:extLst>
              <a:ext uri="{FF2B5EF4-FFF2-40B4-BE49-F238E27FC236}">
                <a16:creationId xmlns:a16="http://schemas.microsoft.com/office/drawing/2014/main" id="{EF422425-5EBF-44E9-A18B-52F704FA8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97B5D849-D7F4-954E-3B17-E81FBBE69308}"/>
              </a:ext>
            </a:extLst>
          </p:cNvPr>
          <p:cNvGraphicFramePr/>
          <p:nvPr>
            <p:extLst>
              <p:ext uri="{D42A27DB-BD31-4B8C-83A1-F6EECF244321}">
                <p14:modId xmlns:p14="http://schemas.microsoft.com/office/powerpoint/2010/main" val="3445214125"/>
              </p:ext>
            </p:extLst>
          </p:nvPr>
        </p:nvGraphicFramePr>
        <p:xfrm>
          <a:off x="6850020" y="1707661"/>
          <a:ext cx="4136293" cy="46442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8951063"/>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0</TotalTime>
  <Words>2732</Words>
  <Application>Microsoft Office PowerPoint</Application>
  <PresentationFormat>Panorámica</PresentationFormat>
  <Paragraphs>282</Paragraphs>
  <Slides>42</Slides>
  <Notes>41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42</vt:i4>
      </vt:variant>
    </vt:vector>
  </HeadingPairs>
  <TitlesOfParts>
    <vt:vector size="49" baseType="lpstr">
      <vt:lpstr>Arial</vt:lpstr>
      <vt:lpstr>Arial,Sans-Serif</vt:lpstr>
      <vt:lpstr>Calibri</vt:lpstr>
      <vt:lpstr>Grandview Display</vt:lpstr>
      <vt:lpstr>Microsoft Sans Serif</vt:lpstr>
      <vt:lpstr>Segoe UI</vt:lpstr>
      <vt:lpstr>DashVTI</vt:lpstr>
      <vt:lpstr>Data Science Capstone Project</vt:lpstr>
      <vt:lpstr>Outline </vt:lpstr>
      <vt:lpstr>Executive Summary </vt:lpstr>
      <vt:lpstr>Introduction </vt:lpstr>
      <vt:lpstr>Methodology </vt:lpstr>
      <vt:lpstr>Methodology - Data collection </vt:lpstr>
      <vt:lpstr>Methodology - Data collection via API </vt:lpstr>
      <vt:lpstr>Methodology - Data collection via Web scraping </vt:lpstr>
      <vt:lpstr>Methodology - Data wrangling  </vt:lpstr>
      <vt:lpstr>Methodology – EDA with data visualization </vt:lpstr>
      <vt:lpstr>Methodology - EDA with SQL </vt:lpstr>
      <vt:lpstr>Methodology - Build an Interactive Map with Folium </vt:lpstr>
      <vt:lpstr>Methodology - Dashboard with Plotly Dash</vt:lpstr>
      <vt:lpstr>Methodology - Predictive analysis (Classification)</vt:lpstr>
      <vt:lpstr>Results </vt:lpstr>
      <vt:lpstr>EDA with Visualization (Flight Number vs. Launch Site)   </vt:lpstr>
      <vt:lpstr>EDA with Visualization (Payload vs. Launch Site)   </vt:lpstr>
      <vt:lpstr>EDA with Visualization (Success Rate vs. Orbit Type)   </vt:lpstr>
      <vt:lpstr>EDA with Visualization (Flight Number vs. Orbit Type)   </vt:lpstr>
      <vt:lpstr>EDA with Visualization (Payload vs. Orbit Type)   </vt:lpstr>
      <vt:lpstr>EDA with Visualization (Launch Success Yearly Trend)    </vt:lpstr>
      <vt:lpstr>EDA with SQL (All launch site names)    </vt:lpstr>
      <vt:lpstr>EDA with SQL (Launch site names begin with 'CCA')    </vt:lpstr>
      <vt:lpstr>EDA with SQL (Total payload mass)    </vt:lpstr>
      <vt:lpstr>EDA with SQL (Average payload mass by F9 v1.1)    </vt:lpstr>
      <vt:lpstr>EDA with SQL (First successful ground landing date)    </vt:lpstr>
      <vt:lpstr>EDA with SQL (First successful ground landing date)    </vt:lpstr>
      <vt:lpstr>EDA with SQL (Successful drone ship landing with payload between 4000 and 6000 Explanation:)    </vt:lpstr>
      <vt:lpstr>EDA with SQL (Total number of successful and failure mission outcomes)    </vt:lpstr>
      <vt:lpstr>EDA with SQL (Boosters carried maximum payload)    </vt:lpstr>
      <vt:lpstr>EDA with SQL (2015 launch records)    </vt:lpstr>
      <vt:lpstr>EDA with SQL (Rank success count between 2010-06-04 and 2017-03-20)    </vt:lpstr>
      <vt:lpstr>Interactive map with Folium (All launch sites’ location markers on a global map)    </vt:lpstr>
      <vt:lpstr>Interactive map with Folium (Color Labeled Markers)    </vt:lpstr>
      <vt:lpstr>Interactive map with Folium (Distances between CCAFS SLC 40 and its proximities)    </vt:lpstr>
      <vt:lpstr>Build a Dashboard with Plotly Dash (Total success by Site)    </vt:lpstr>
      <vt:lpstr>Build a Dashboard with Plotly Dash (Payload mass vs Outcome for all sites with different payload mass selected)    </vt:lpstr>
      <vt:lpstr>Build a Dashboard with Plotly Dash (Total success by Site)    </vt:lpstr>
      <vt:lpstr>Predictive analysis – Classification (Accuracy)    </vt:lpstr>
      <vt:lpstr>Predictive analysis – Classification (Confusion Matrix)    </vt:lpstr>
      <vt:lpstr>Conclusions    </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HUGO ANTONIO SANCHEZ TTITO</cp:lastModifiedBy>
  <cp:revision>58</cp:revision>
  <dcterms:created xsi:type="dcterms:W3CDTF">2024-01-22T03:46:45Z</dcterms:created>
  <dcterms:modified xsi:type="dcterms:W3CDTF">2024-01-22T22:26:48Z</dcterms:modified>
</cp:coreProperties>
</file>